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59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sz="5400" b="1" kern="1200">
        <a:solidFill>
          <a:schemeClr val="tx2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9744A-1A1E-45EC-992C-8534B286ED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0AD1B-3E28-403A-8109-38A4E1C5ED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93D20-23E7-43A8-B059-772D8691C6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C273167-A812-4EA5-A60D-0A827729EE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874F0-D9DC-4EEC-9D2A-8D47290F29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1DDB3-56AE-4198-9326-7096C445DF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BAA5-EADE-4C29-BC76-CBC29B4BC2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739C4-09A0-4F11-960B-DA05A279A0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77EF4-E76A-4B6E-8213-9196A1BAE0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FE597-6F23-4C77-ABDE-86365DBB0E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8010C-FF90-4397-8236-7DC6654955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5771B-D9DA-4B8A-A711-9AEAE2BFB6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8D26C1FE-8035-4403-B75D-C8F33A5C0DD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412875"/>
            <a:ext cx="8229600" cy="1143000"/>
          </a:xfrm>
        </p:spPr>
        <p:txBody>
          <a:bodyPr/>
          <a:lstStyle/>
          <a:p>
            <a:r>
              <a:rPr lang="ru-RU" sz="5400" b="1" i="1" dirty="0">
                <a:latin typeface="Monotype Corsiva" pitchFamily="66" charset="0"/>
              </a:rPr>
              <a:t>Путешествие с камнем…</a:t>
            </a:r>
            <a:br>
              <a:rPr lang="ru-RU" sz="5400" b="1" i="1" dirty="0">
                <a:latin typeface="Monotype Corsiva" pitchFamily="66" charset="0"/>
              </a:rPr>
            </a:br>
            <a:r>
              <a:rPr lang="ru-RU" sz="5400" b="1" i="1" dirty="0">
                <a:latin typeface="Monotype Corsiva" pitchFamily="66" charset="0"/>
              </a:rPr>
              <a:t>(интеллектуальная игра)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3644900"/>
            <a:ext cx="8229600" cy="2481263"/>
          </a:xfrm>
        </p:spPr>
        <p:txBody>
          <a:bodyPr/>
          <a:lstStyle/>
          <a:p>
            <a:r>
              <a:rPr lang="ru-RU" i="1" dirty="0"/>
              <a:t>Участники: 6а, 6б, 6в, 6г, 6д классы.</a:t>
            </a:r>
          </a:p>
          <a:p>
            <a:r>
              <a:rPr lang="ru-RU" i="1" dirty="0"/>
              <a:t>Учитель: Чеглинцева Юлия </a:t>
            </a:r>
          </a:p>
          <a:p>
            <a:r>
              <a:rPr lang="ru-RU" i="1" dirty="0"/>
              <a:t>                     Владимировна.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143000"/>
          </a:xfrm>
        </p:spPr>
        <p:txBody>
          <a:bodyPr/>
          <a:lstStyle/>
          <a:p>
            <a:r>
              <a:rPr lang="ru-RU" b="1" i="1" dirty="0" smtClean="0"/>
              <a:t>Алмаз.</a:t>
            </a:r>
            <a:endParaRPr lang="ru-RU" b="1" i="1" dirty="0"/>
          </a:p>
        </p:txBody>
      </p:sp>
      <p:pic>
        <p:nvPicPr>
          <p:cNvPr id="6" name="Содержимое 5" descr="алмаз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930194">
            <a:off x="703848" y="2539712"/>
            <a:ext cx="2999616" cy="3874504"/>
          </a:xfrm>
        </p:spPr>
      </p:pic>
      <p:pic>
        <p:nvPicPr>
          <p:cNvPr id="7" name="Содержимое 6" descr="алмаз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482390">
            <a:off x="3666841" y="721666"/>
            <a:ext cx="5478377" cy="3786214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1143000"/>
          </a:xfrm>
        </p:spPr>
        <p:txBody>
          <a:bodyPr/>
          <a:lstStyle/>
          <a:p>
            <a:r>
              <a:rPr lang="ru-RU" b="1" i="1" dirty="0" smtClean="0"/>
              <a:t>Пемза.</a:t>
            </a:r>
            <a:endParaRPr lang="ru-RU" b="1" i="1" dirty="0"/>
          </a:p>
        </p:txBody>
      </p:sp>
      <p:pic>
        <p:nvPicPr>
          <p:cNvPr id="4" name="Содержимое 3" descr="пемз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00298" y="1714488"/>
            <a:ext cx="6229378" cy="456554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186238" cy="1143000"/>
          </a:xfrm>
        </p:spPr>
        <p:txBody>
          <a:bodyPr/>
          <a:lstStyle/>
          <a:p>
            <a:r>
              <a:rPr lang="ru-RU" b="1" i="1" dirty="0" smtClean="0"/>
              <a:t>Щебень.</a:t>
            </a:r>
            <a:endParaRPr lang="ru-RU" b="1" i="1" dirty="0"/>
          </a:p>
        </p:txBody>
      </p:sp>
      <p:pic>
        <p:nvPicPr>
          <p:cNvPr id="4" name="Содержимое 3" descr="щебен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495502">
            <a:off x="3581533" y="990412"/>
            <a:ext cx="5214974" cy="5214974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4257676" cy="1143000"/>
          </a:xfrm>
        </p:spPr>
        <p:txBody>
          <a:bodyPr/>
          <a:lstStyle/>
          <a:p>
            <a:r>
              <a:rPr lang="ru-RU" b="1" i="1" dirty="0" smtClean="0"/>
              <a:t>Известняк.</a:t>
            </a:r>
            <a:endParaRPr lang="ru-RU" b="1" i="1" dirty="0"/>
          </a:p>
        </p:txBody>
      </p:sp>
      <p:pic>
        <p:nvPicPr>
          <p:cNvPr id="4" name="Содержимое 3" descr="мел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32461">
            <a:off x="1315824" y="1264925"/>
            <a:ext cx="7143800" cy="535785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14602" cy="1143000"/>
          </a:xfrm>
        </p:spPr>
        <p:txBody>
          <a:bodyPr/>
          <a:lstStyle/>
          <a:p>
            <a:r>
              <a:rPr lang="ru-RU" b="1" i="1" dirty="0" smtClean="0"/>
              <a:t>Вода.</a:t>
            </a:r>
            <a:endParaRPr lang="ru-RU" b="1" i="1" dirty="0"/>
          </a:p>
        </p:txBody>
      </p:sp>
      <p:pic>
        <p:nvPicPr>
          <p:cNvPr id="10" name="Содержимое 9" descr="лёд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61201">
            <a:off x="370039" y="2096945"/>
            <a:ext cx="6239479" cy="4143404"/>
          </a:xfrm>
        </p:spPr>
      </p:pic>
      <p:pic>
        <p:nvPicPr>
          <p:cNvPr id="11" name="Содержимое 10" descr="вода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452395">
            <a:off x="4857752" y="285728"/>
            <a:ext cx="4038600" cy="3025704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4071966"/>
          </a:xfrm>
        </p:spPr>
        <p:txBody>
          <a:bodyPr/>
          <a:lstStyle/>
          <a:p>
            <a:r>
              <a:rPr lang="ru-RU" sz="9600" b="1" dirty="0" smtClean="0"/>
              <a:t>Награждение.</a:t>
            </a:r>
            <a:endParaRPr lang="ru-RU" sz="9600" b="1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latin typeface="Monotype Corsiva" pitchFamily="66" charset="0"/>
              </a:rPr>
              <a:t>Путешествие с камнем.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pPr algn="ctr"/>
            <a:r>
              <a:rPr lang="ru-RU" sz="4800" b="1" dirty="0">
                <a:latin typeface="Monotype Corsiva" pitchFamily="66" charset="0"/>
              </a:rPr>
              <a:t>Блиц (разминка).</a:t>
            </a:r>
          </a:p>
          <a:p>
            <a:pPr algn="ctr"/>
            <a:r>
              <a:rPr lang="ru-RU" sz="4800" b="1" dirty="0" smtClean="0">
                <a:latin typeface="Monotype Corsiva" pitchFamily="66" charset="0"/>
              </a:rPr>
              <a:t>Горные </a:t>
            </a:r>
            <a:r>
              <a:rPr lang="ru-RU" sz="4800" b="1" dirty="0">
                <a:latin typeface="Monotype Corsiva" pitchFamily="66" charset="0"/>
              </a:rPr>
              <a:t>породы</a:t>
            </a:r>
            <a:r>
              <a:rPr lang="ru-RU" sz="4800" b="1" dirty="0" smtClean="0">
                <a:latin typeface="Monotype Corsiva" pitchFamily="66" charset="0"/>
              </a:rPr>
              <a:t>.</a:t>
            </a:r>
          </a:p>
          <a:p>
            <a:pPr algn="ctr"/>
            <a:r>
              <a:rPr lang="ru-RU" sz="4800" b="1" dirty="0" smtClean="0">
                <a:latin typeface="Monotype Corsiva" pitchFamily="66" charset="0"/>
              </a:rPr>
              <a:t>Полезные ископаемые.</a:t>
            </a:r>
            <a:endParaRPr lang="ru-RU" sz="4800" b="1" dirty="0">
              <a:latin typeface="Monotype Corsiva" pitchFamily="66" charset="0"/>
            </a:endParaRPr>
          </a:p>
          <a:p>
            <a:pPr algn="ctr"/>
            <a:r>
              <a:rPr lang="ru-RU" sz="4800" b="1" dirty="0">
                <a:latin typeface="Monotype Corsiva" pitchFamily="66" charset="0"/>
              </a:rPr>
              <a:t>Домашнее задание.</a:t>
            </a:r>
          </a:p>
          <a:p>
            <a:pPr algn="ctr"/>
            <a:r>
              <a:rPr lang="ru-RU" sz="4800" b="1" dirty="0" smtClean="0">
                <a:latin typeface="Monotype Corsiva" pitchFamily="66" charset="0"/>
              </a:rPr>
              <a:t>Определение минералов и горных пород.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4103687" cy="1143000"/>
          </a:xfrm>
        </p:spPr>
        <p:txBody>
          <a:bodyPr/>
          <a:lstStyle/>
          <a:p>
            <a:r>
              <a:rPr lang="ru-RU" sz="6000" b="1">
                <a:latin typeface="Monotype Corsiva" pitchFamily="66" charset="0"/>
              </a:rPr>
              <a:t>Блиц.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643050"/>
            <a:ext cx="4038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ЯНТАРЬ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БОКСИТ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ЯШМА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НЕФТЬ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КАМЕННАЯ СОЛЬ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КАМЕННЫЙ УГОЛЬ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МАЛАХИТ</a:t>
            </a:r>
            <a:endParaRPr lang="ru-RU" sz="2800" b="1" dirty="0"/>
          </a:p>
        </p:txBody>
      </p:sp>
      <p:pic>
        <p:nvPicPr>
          <p:cNvPr id="5126" name="Picture 6" descr="a0004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771809">
            <a:off x="4206275" y="2699227"/>
            <a:ext cx="4787900" cy="3671887"/>
          </a:xfrm>
          <a:noFill/>
          <a:ln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Конкурс № 2.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Базальт</a:t>
            </a:r>
          </a:p>
          <a:p>
            <a:pPr>
              <a:buNone/>
            </a:pPr>
            <a:r>
              <a:rPr lang="ru-RU" sz="3600" b="1" dirty="0" smtClean="0"/>
              <a:t>    Гипс</a:t>
            </a:r>
          </a:p>
          <a:p>
            <a:pPr>
              <a:buNone/>
            </a:pPr>
            <a:r>
              <a:rPr lang="ru-RU" sz="3600" b="1" dirty="0" smtClean="0"/>
              <a:t>    Кварцит</a:t>
            </a:r>
          </a:p>
          <a:p>
            <a:pPr>
              <a:buNone/>
            </a:pPr>
            <a:r>
              <a:rPr lang="ru-RU" sz="3600" b="1" dirty="0" smtClean="0"/>
              <a:t>    Обсидиан</a:t>
            </a:r>
          </a:p>
          <a:p>
            <a:pPr>
              <a:buNone/>
            </a:pPr>
            <a:r>
              <a:rPr lang="ru-RU" sz="3600" b="1" dirty="0" smtClean="0"/>
              <a:t>     Гнейс</a:t>
            </a:r>
          </a:p>
          <a:p>
            <a:pPr>
              <a:buNone/>
            </a:pPr>
            <a:r>
              <a:rPr lang="ru-RU" sz="3600" b="1" dirty="0" smtClean="0"/>
              <a:t>     Щебень</a:t>
            </a:r>
          </a:p>
          <a:p>
            <a:pPr>
              <a:buNone/>
            </a:pPr>
            <a:r>
              <a:rPr lang="ru-RU" sz="3600" b="1" dirty="0" smtClean="0"/>
              <a:t>    Габбро</a:t>
            </a:r>
          </a:p>
          <a:p>
            <a:r>
              <a:rPr lang="ru-RU" sz="36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Конкурс № 2.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Базальт       магматическая</a:t>
            </a:r>
          </a:p>
          <a:p>
            <a:pPr>
              <a:buNone/>
            </a:pPr>
            <a:r>
              <a:rPr lang="ru-RU" sz="3600" b="1" dirty="0" smtClean="0"/>
              <a:t>    Гипс            осадочная</a:t>
            </a:r>
          </a:p>
          <a:p>
            <a:pPr>
              <a:buNone/>
            </a:pPr>
            <a:r>
              <a:rPr lang="ru-RU" sz="3600" b="1" dirty="0" smtClean="0"/>
              <a:t>    Кварцит     метаморфическая</a:t>
            </a:r>
          </a:p>
          <a:p>
            <a:pPr>
              <a:buNone/>
            </a:pPr>
            <a:r>
              <a:rPr lang="ru-RU" sz="3600" b="1" dirty="0" smtClean="0"/>
              <a:t>    Обсидиан  магматическая</a:t>
            </a:r>
          </a:p>
          <a:p>
            <a:pPr>
              <a:buNone/>
            </a:pPr>
            <a:r>
              <a:rPr lang="ru-RU" sz="3600" b="1" dirty="0" smtClean="0"/>
              <a:t>     Гнейс         метаморфическая</a:t>
            </a:r>
          </a:p>
          <a:p>
            <a:pPr>
              <a:buNone/>
            </a:pPr>
            <a:r>
              <a:rPr lang="ru-RU" sz="3600" b="1" dirty="0" smtClean="0"/>
              <a:t>     Щебень     осадочная</a:t>
            </a:r>
          </a:p>
          <a:p>
            <a:pPr>
              <a:buNone/>
            </a:pPr>
            <a:r>
              <a:rPr lang="ru-RU" sz="3600" b="1" dirty="0" smtClean="0"/>
              <a:t>    Габбро       магматическая</a:t>
            </a:r>
          </a:p>
          <a:p>
            <a:r>
              <a:rPr lang="ru-RU" sz="36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atin typeface="Monotype Corsiva" pitchFamily="66" charset="0"/>
              </a:rPr>
              <a:t>Полезные ископаемые.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7173" name="Picture 5" descr="x_c0dd998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 rot="20767730">
            <a:off x="767620" y="1761402"/>
            <a:ext cx="6264275" cy="4186237"/>
          </a:xfrm>
          <a:noFill/>
          <a:ln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/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Определение минералов и горных пород.</a:t>
            </a:r>
            <a:endParaRPr lang="ru-RU" sz="4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00288" cy="1143000"/>
          </a:xfrm>
        </p:spPr>
        <p:txBody>
          <a:bodyPr/>
          <a:lstStyle/>
          <a:p>
            <a:r>
              <a:rPr lang="ru-RU" b="1" i="1" dirty="0" smtClean="0"/>
              <a:t>Гипс.</a:t>
            </a:r>
            <a:endParaRPr lang="ru-RU" b="1" i="1" dirty="0"/>
          </a:p>
        </p:txBody>
      </p:sp>
      <p:pic>
        <p:nvPicPr>
          <p:cNvPr id="4" name="Содержимое 3" descr="гипс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928670"/>
            <a:ext cx="5715040" cy="571504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8982" cy="1143000"/>
          </a:xfrm>
        </p:spPr>
        <p:txBody>
          <a:bodyPr/>
          <a:lstStyle/>
          <a:p>
            <a:r>
              <a:rPr lang="ru-RU" b="1" i="1" dirty="0" smtClean="0"/>
              <a:t>Каменный уголь.</a:t>
            </a:r>
            <a:endParaRPr lang="ru-RU" b="1" i="1" dirty="0"/>
          </a:p>
        </p:txBody>
      </p:sp>
      <p:pic>
        <p:nvPicPr>
          <p:cNvPr id="4" name="Содержимое 3" descr="АНТРАЦИТ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334182">
            <a:off x="4000496" y="571480"/>
            <a:ext cx="4610729" cy="6144361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5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54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Monotype Corsiva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95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Путешествие с камнем… (интеллектуальная игра)</vt:lpstr>
      <vt:lpstr>Путешествие с камнем.</vt:lpstr>
      <vt:lpstr>Блиц.</vt:lpstr>
      <vt:lpstr>Конкурс № 2.</vt:lpstr>
      <vt:lpstr>Конкурс № 2.</vt:lpstr>
      <vt:lpstr>Полезные ископаемые.</vt:lpstr>
      <vt:lpstr>Определение минералов и горных пород.</vt:lpstr>
      <vt:lpstr>Гипс.</vt:lpstr>
      <vt:lpstr>Каменный уголь.</vt:lpstr>
      <vt:lpstr>Алмаз.</vt:lpstr>
      <vt:lpstr>Пемза.</vt:lpstr>
      <vt:lpstr>Щебень.</vt:lpstr>
      <vt:lpstr>Известняк.</vt:lpstr>
      <vt:lpstr>Вода.</vt:lpstr>
      <vt:lpstr>Награждение.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с камнем… (интеллектуальная игра)</dc:title>
  <dc:creator>SamLab.ws</dc:creator>
  <cp:lastModifiedBy>user</cp:lastModifiedBy>
  <cp:revision>15</cp:revision>
  <dcterms:created xsi:type="dcterms:W3CDTF">2011-02-17T14:24:32Z</dcterms:created>
  <dcterms:modified xsi:type="dcterms:W3CDTF">2011-03-31T11:21:51Z</dcterms:modified>
</cp:coreProperties>
</file>