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F9FD-93A9-4DE1-A280-6E4CB584981D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9CB7-DEFB-491B-8BB9-D64ACF11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F9FD-93A9-4DE1-A280-6E4CB584981D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9CB7-DEFB-491B-8BB9-D64ACF11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F9FD-93A9-4DE1-A280-6E4CB584981D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9CB7-DEFB-491B-8BB9-D64ACF11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F9FD-93A9-4DE1-A280-6E4CB584981D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9CB7-DEFB-491B-8BB9-D64ACF11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F9FD-93A9-4DE1-A280-6E4CB584981D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9CB7-DEFB-491B-8BB9-D64ACF11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F9FD-93A9-4DE1-A280-6E4CB584981D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9CB7-DEFB-491B-8BB9-D64ACF11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F9FD-93A9-4DE1-A280-6E4CB584981D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9CB7-DEFB-491B-8BB9-D64ACF11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F9FD-93A9-4DE1-A280-6E4CB584981D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9CB7-DEFB-491B-8BB9-D64ACF11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F9FD-93A9-4DE1-A280-6E4CB584981D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9CB7-DEFB-491B-8BB9-D64ACF11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F9FD-93A9-4DE1-A280-6E4CB584981D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9CB7-DEFB-491B-8BB9-D64ACF11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F9FD-93A9-4DE1-A280-6E4CB584981D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9CB7-DEFB-491B-8BB9-D64ACF11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8F9FD-93A9-4DE1-A280-6E4CB584981D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9CB7-DEFB-491B-8BB9-D64ACF11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Породы, слагающие земную кору.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Урок географии в 6 классе.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Автор Чеглинцева Ю.В.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Осадочные обломочные породы.</a:t>
            </a:r>
            <a:endParaRPr lang="ru-RU" b="1" i="1" dirty="0"/>
          </a:p>
        </p:txBody>
      </p:sp>
      <p:pic>
        <p:nvPicPr>
          <p:cNvPr id="5" name="Содержимое 4" descr="песчани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000240"/>
            <a:ext cx="3948550" cy="2643206"/>
          </a:xfrm>
        </p:spPr>
      </p:pic>
      <p:pic>
        <p:nvPicPr>
          <p:cNvPr id="6" name="Содержимое 5" descr="щебень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57166"/>
            <a:ext cx="4038600" cy="4038600"/>
          </a:xfrm>
        </p:spPr>
      </p:pic>
      <p:sp>
        <p:nvSpPr>
          <p:cNvPr id="7" name="TextBox 6"/>
          <p:cNvSpPr txBox="1"/>
          <p:nvPr/>
        </p:nvSpPr>
        <p:spPr>
          <a:xfrm>
            <a:off x="1000100" y="378619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Песчаник.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57818" y="3286124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Щебень.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000636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Образуются при разрушении (выветривании) горных пород магматического или метаморфического происхождения.</a:t>
            </a:r>
            <a:endParaRPr lang="ru-RU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Осадочные обломочные породы.</a:t>
            </a:r>
            <a:endParaRPr lang="ru-RU" dirty="0"/>
          </a:p>
        </p:txBody>
      </p:sp>
      <p:pic>
        <p:nvPicPr>
          <p:cNvPr id="6" name="Рисунок 5" descr="гравий.jpg"/>
          <p:cNvPicPr>
            <a:picLocks noChangeAspect="1"/>
          </p:cNvPicPr>
          <p:nvPr/>
        </p:nvPicPr>
        <p:blipFill>
          <a:blip r:embed="rId2" cstate="print">
            <a:lum bright="28000"/>
          </a:blip>
          <a:stretch>
            <a:fillRect/>
          </a:stretch>
        </p:blipFill>
        <p:spPr>
          <a:xfrm>
            <a:off x="357158" y="1000108"/>
            <a:ext cx="3428992" cy="2571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2857496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Гравий.</a:t>
            </a:r>
            <a:endParaRPr lang="ru-RU" sz="4400" b="1" dirty="0"/>
          </a:p>
        </p:txBody>
      </p:sp>
      <p:pic>
        <p:nvPicPr>
          <p:cNvPr id="8" name="Рисунок 7" descr="conglomer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62792">
            <a:off x="3928833" y="1512386"/>
            <a:ext cx="5080011" cy="3810008"/>
          </a:xfrm>
          <a:prstGeom prst="rect">
            <a:avLst/>
          </a:prstGeom>
        </p:spPr>
      </p:pic>
      <p:pic>
        <p:nvPicPr>
          <p:cNvPr id="9" name="Рисунок 8" descr="брекч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3500438"/>
            <a:ext cx="3810000" cy="3190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3438" y="1142984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конгломерат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43108" y="5786454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брекчия</a:t>
            </a:r>
            <a:endParaRPr lang="ru-RU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Осадочные хемогенные породы.</a:t>
            </a:r>
            <a:endParaRPr lang="ru-RU" b="1" i="1" dirty="0"/>
          </a:p>
        </p:txBody>
      </p:sp>
      <p:pic>
        <p:nvPicPr>
          <p:cNvPr id="4" name="Содержимое 3" descr="мор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285860"/>
            <a:ext cx="6034617" cy="3786215"/>
          </a:xfrm>
        </p:spPr>
      </p:pic>
      <p:sp>
        <p:nvSpPr>
          <p:cNvPr id="5" name="TextBox 4"/>
          <p:cNvSpPr txBox="1"/>
          <p:nvPr/>
        </p:nvSpPr>
        <p:spPr>
          <a:xfrm>
            <a:off x="428596" y="5357826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Формируются на дне морей и морских лагун при выпадении осадка из морской воды при испарении.</a:t>
            </a:r>
            <a:endParaRPr lang="ru-RU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51128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Осадочные хемогенные породы.</a:t>
            </a:r>
            <a:endParaRPr lang="ru-RU" dirty="0"/>
          </a:p>
        </p:txBody>
      </p:sp>
      <p:pic>
        <p:nvPicPr>
          <p:cNvPr id="6" name="Содержимое 5" descr="траверт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402484">
            <a:off x="500034" y="2000240"/>
            <a:ext cx="3429024" cy="2571768"/>
          </a:xfrm>
        </p:spPr>
      </p:pic>
      <p:pic>
        <p:nvPicPr>
          <p:cNvPr id="7" name="Содержимое 6" descr="гипс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385115">
            <a:off x="5143504" y="214290"/>
            <a:ext cx="3810000" cy="3810000"/>
          </a:xfrm>
        </p:spPr>
      </p:pic>
      <p:pic>
        <p:nvPicPr>
          <p:cNvPr id="8" name="Рисунок 7" descr="со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714752"/>
            <a:ext cx="3929060" cy="3143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4643446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Травертин.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57818" y="3786190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Каменная   соль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35716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Гипс.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229710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Осадочные органогенные породы.</a:t>
            </a:r>
            <a:endParaRPr lang="ru-RU" dirty="0"/>
          </a:p>
        </p:txBody>
      </p:sp>
      <p:pic>
        <p:nvPicPr>
          <p:cNvPr id="8" name="Содержимое 7" descr="янтар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357166"/>
            <a:ext cx="3994602" cy="5786478"/>
          </a:xfrm>
        </p:spPr>
      </p:pic>
      <p:sp>
        <p:nvSpPr>
          <p:cNvPr id="9" name="TextBox 8"/>
          <p:cNvSpPr txBox="1"/>
          <p:nvPr/>
        </p:nvSpPr>
        <p:spPr>
          <a:xfrm>
            <a:off x="714348" y="3000372"/>
            <a:ext cx="36433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Образованы из останков живых организмов, янтарь, например, это окаменевшая смола древних хвойных.</a:t>
            </a:r>
            <a:endParaRPr lang="ru-RU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414340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Осадочные органогенные породы.</a:t>
            </a:r>
            <a:endParaRPr lang="ru-RU" dirty="0"/>
          </a:p>
        </p:txBody>
      </p:sp>
      <p:pic>
        <p:nvPicPr>
          <p:cNvPr id="6" name="Содержимое 5" descr="ме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214554"/>
            <a:ext cx="3752848" cy="2814636"/>
          </a:xfrm>
        </p:spPr>
      </p:pic>
      <p:pic>
        <p:nvPicPr>
          <p:cNvPr id="10" name="Содержимое 9" descr="АНТРАЦИТ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9256" y="285728"/>
            <a:ext cx="3396283" cy="4525963"/>
          </a:xfrm>
        </p:spPr>
      </p:pic>
      <p:sp>
        <p:nvSpPr>
          <p:cNvPr id="11" name="TextBox 10"/>
          <p:cNvSpPr txBox="1"/>
          <p:nvPr/>
        </p:nvSpPr>
        <p:spPr>
          <a:xfrm>
            <a:off x="857224" y="5286388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Мел – остатки раковин мельчайших морских организмов.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8" y="4786322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Антрацит – разновидность каменного угля, окаменевшие стволы древовидных папоротников.</a:t>
            </a:r>
            <a:endParaRPr lang="ru-RU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58272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Осадочные органогенные породы.</a:t>
            </a:r>
            <a:endParaRPr lang="ru-RU" dirty="0"/>
          </a:p>
        </p:txBody>
      </p:sp>
      <p:pic>
        <p:nvPicPr>
          <p:cNvPr id="5" name="Содержимое 4" descr="торф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214554"/>
            <a:ext cx="4038600" cy="3028950"/>
          </a:xfrm>
        </p:spPr>
      </p:pic>
      <p:pic>
        <p:nvPicPr>
          <p:cNvPr id="6" name="Содержимое 5" descr="ракуш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85728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4929190" y="3500438"/>
            <a:ext cx="357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Известняк – ракушечник образуется на дне морей.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429264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Торф образуется на дне болот и через миллионы лет превращается каменный уголь.</a:t>
            </a:r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143932" cy="93978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Метаморфические породы.</a:t>
            </a:r>
            <a:endParaRPr lang="ru-RU" b="1" i="1" dirty="0"/>
          </a:p>
        </p:txBody>
      </p:sp>
      <p:pic>
        <p:nvPicPr>
          <p:cNvPr id="7" name="Содержимое 6" descr="methea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0925" y="1285860"/>
            <a:ext cx="5553075" cy="3810000"/>
          </a:xfrm>
        </p:spPr>
      </p:pic>
      <p:sp>
        <p:nvSpPr>
          <p:cNvPr id="8" name="TextBox 7"/>
          <p:cNvSpPr txBox="1"/>
          <p:nvPr/>
        </p:nvSpPr>
        <p:spPr>
          <a:xfrm>
            <a:off x="357158" y="1214422"/>
            <a:ext cx="34290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Метаморфизм – изменение горных пород в глубине земной коры под действием высокой температуры и чудовищного давления.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5286388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Это наиболее плотные породы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Метаморфические породы.</a:t>
            </a:r>
            <a:endParaRPr lang="ru-RU" dirty="0"/>
          </a:p>
        </p:txBody>
      </p:sp>
      <p:pic>
        <p:nvPicPr>
          <p:cNvPr id="6" name="Содержимое 5" descr="гнейс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06388">
            <a:off x="285720" y="1500174"/>
            <a:ext cx="3960150" cy="3643338"/>
          </a:xfrm>
        </p:spPr>
      </p:pic>
      <p:pic>
        <p:nvPicPr>
          <p:cNvPr id="7" name="Содержимое 6" descr="гнейс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335058">
            <a:off x="4352601" y="1760922"/>
            <a:ext cx="4038600" cy="3028950"/>
          </a:xfrm>
        </p:spPr>
      </p:pic>
      <p:sp>
        <p:nvSpPr>
          <p:cNvPr id="8" name="TextBox 7"/>
          <p:cNvSpPr txBox="1"/>
          <p:nvPr/>
        </p:nvSpPr>
        <p:spPr>
          <a:xfrm>
            <a:off x="1214414" y="5572140"/>
            <a:ext cx="664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Гнейс – это метаморфизированный гранит.</a:t>
            </a:r>
            <a:endParaRPr lang="ru-RU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/>
              <a:t>Метаморфические породы.</a:t>
            </a:r>
            <a:endParaRPr lang="ru-RU" dirty="0"/>
          </a:p>
        </p:txBody>
      </p:sp>
      <p:pic>
        <p:nvPicPr>
          <p:cNvPr id="5" name="Содержимое 4" descr="мрамо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86406">
            <a:off x="357158" y="1500174"/>
            <a:ext cx="4038600" cy="3553968"/>
          </a:xfrm>
        </p:spPr>
      </p:pic>
      <p:pic>
        <p:nvPicPr>
          <p:cNvPr id="6" name="Содержимое 5" descr="кварцит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8907">
            <a:off x="4411167" y="1338810"/>
            <a:ext cx="4038600" cy="4054787"/>
          </a:xfrm>
        </p:spPr>
      </p:pic>
      <p:sp>
        <p:nvSpPr>
          <p:cNvPr id="7" name="TextBox 6"/>
          <p:cNvSpPr txBox="1"/>
          <p:nvPr/>
        </p:nvSpPr>
        <p:spPr>
          <a:xfrm>
            <a:off x="571472" y="5572140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Мрамор образуется при метаморфизации известняка, а кварцит – песчаника.</a:t>
            </a: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14445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Цели и задачи урока: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4714908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Изучить понятия «минерал» и «горная порода».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2. Изучить классификацию горных пород.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3. Рассмотреть общие свойства разных групп горных пород.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Минерал – природное химическое соединение.</a:t>
            </a:r>
            <a:endParaRPr lang="ru-RU" b="1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4040188" cy="674701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3600" dirty="0" smtClean="0"/>
              <a:t>Например, вода.</a:t>
            </a:r>
            <a:endParaRPr lang="ru-RU" sz="3600" dirty="0"/>
          </a:p>
        </p:txBody>
      </p:sp>
      <p:pic>
        <p:nvPicPr>
          <p:cNvPr id="11" name="Содержимое 10" descr="вод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2500306"/>
            <a:ext cx="4489741" cy="3363696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429256" y="1535113"/>
            <a:ext cx="3257544" cy="639762"/>
          </a:xfrm>
        </p:spPr>
        <p:txBody>
          <a:bodyPr/>
          <a:lstStyle/>
          <a:p>
            <a:r>
              <a:rPr lang="ru-RU" dirty="0" smtClean="0"/>
              <a:t>Или кварц.</a:t>
            </a:r>
            <a:endParaRPr lang="ru-RU" dirty="0"/>
          </a:p>
        </p:txBody>
      </p:sp>
      <p:pic>
        <p:nvPicPr>
          <p:cNvPr id="10" name="Содержимое 9" descr="дымчатый кварц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Горные породы обычно состоят из нескольких минералов.</a:t>
            </a:r>
            <a:endParaRPr lang="ru-RU" b="1" i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Гранит состоит слюды, ортоклаза и кварца.</a:t>
            </a:r>
            <a:endParaRPr lang="ru-RU" dirty="0"/>
          </a:p>
        </p:txBody>
      </p:sp>
      <p:pic>
        <p:nvPicPr>
          <p:cNvPr id="12" name="Содержимое 11" descr="гранит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02204"/>
            <a:ext cx="4040188" cy="3496629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Но не всегда, каменная соль состоит из одного минерала – </a:t>
            </a:r>
            <a:r>
              <a:rPr lang="ru-RU" dirty="0" err="1" smtClean="0"/>
              <a:t>галита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" name="Содержимое 12" descr="соль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533809"/>
            <a:ext cx="4041775" cy="32334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Классификация горных пород.</a:t>
            </a:r>
            <a:endParaRPr lang="ru-RU" b="1" i="1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0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75736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Магматические</a:t>
                      </a:r>
                      <a:r>
                        <a:rPr lang="ru-RU" sz="2800" baseline="0" dirty="0" smtClean="0"/>
                        <a:t> породы.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Осадочные породы.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Метаморфические породы.</a:t>
                      </a:r>
                      <a:endParaRPr lang="ru-RU" sz="2400" dirty="0"/>
                    </a:p>
                  </a:txBody>
                  <a:tcPr/>
                </a:tc>
              </a:tr>
              <a:tr h="234316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3200" dirty="0" smtClean="0"/>
                        <a:t>Глубинные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3200" dirty="0" smtClean="0"/>
                        <a:t>Излившиеся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800" dirty="0" smtClean="0"/>
                        <a:t>Хемогенные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800" dirty="0" smtClean="0"/>
                        <a:t>Органогенные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800" dirty="0" smtClean="0"/>
                        <a:t>Обломочные.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Магматические породы.</a:t>
            </a:r>
            <a:endParaRPr lang="ru-RU" b="1" i="1" dirty="0"/>
          </a:p>
        </p:txBody>
      </p:sp>
      <p:pic>
        <p:nvPicPr>
          <p:cNvPr id="4" name="Содержимое 3" descr="10s0001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264290"/>
            <a:ext cx="6286544" cy="531866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Магматические глубинные породы.</a:t>
            </a:r>
            <a:endParaRPr lang="ru-RU" b="1" i="1" dirty="0"/>
          </a:p>
        </p:txBody>
      </p:sp>
      <p:pic>
        <p:nvPicPr>
          <p:cNvPr id="8" name="Содержимое 7" descr="грани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00174"/>
            <a:ext cx="3810000" cy="2857500"/>
          </a:xfrm>
        </p:spPr>
      </p:pic>
      <p:pic>
        <p:nvPicPr>
          <p:cNvPr id="9" name="Содержимое 8" descr="габбро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500174"/>
            <a:ext cx="3666056" cy="2760585"/>
          </a:xfrm>
        </p:spPr>
      </p:pic>
      <p:sp>
        <p:nvSpPr>
          <p:cNvPr id="10" name="TextBox 9"/>
          <p:cNvSpPr txBox="1"/>
          <p:nvPr/>
        </p:nvSpPr>
        <p:spPr>
          <a:xfrm>
            <a:off x="1071538" y="4857760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Обычно тяжёлые и плотные, состоят из крупных кристаллов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85852" y="350043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Гранит.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357187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Габбро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Магматические изверженные породы.</a:t>
            </a:r>
            <a:endParaRPr lang="ru-RU" b="1" i="1" dirty="0"/>
          </a:p>
        </p:txBody>
      </p:sp>
      <p:pic>
        <p:nvPicPr>
          <p:cNvPr id="5" name="Содержимое 4" descr="базаль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4038600" cy="3028950"/>
          </a:xfrm>
        </p:spPr>
      </p:pic>
      <p:pic>
        <p:nvPicPr>
          <p:cNvPr id="6" name="Содержимое 5" descr="обсидиан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857364"/>
            <a:ext cx="4038600" cy="3007204"/>
          </a:xfrm>
        </p:spPr>
      </p:pic>
      <p:sp>
        <p:nvSpPr>
          <p:cNvPr id="7" name="TextBox 6"/>
          <p:cNvSpPr txBox="1"/>
          <p:nvPr/>
        </p:nvSpPr>
        <p:spPr>
          <a:xfrm>
            <a:off x="214282" y="185736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Базальт.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14810" y="1857364"/>
            <a:ext cx="492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Обсидиан (вулканическое стекло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5214950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Породы менее плотные, тяжёлые, часто с пустотами, кристаллы можно разглядеть лишь под увеличением (скрытокристаллические).</a:t>
            </a: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Магматические изверженные породы.</a:t>
            </a:r>
            <a:endParaRPr lang="ru-RU" b="1" i="1" dirty="0"/>
          </a:p>
        </p:txBody>
      </p:sp>
      <p:pic>
        <p:nvPicPr>
          <p:cNvPr id="5" name="Содержимое 4" descr="пемз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4038600" cy="2959914"/>
          </a:xfrm>
        </p:spPr>
      </p:pic>
      <p:pic>
        <p:nvPicPr>
          <p:cNvPr id="7" name="Содержимое 6" descr="андезит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2500" y="2434431"/>
            <a:ext cx="3810000" cy="2857500"/>
          </a:xfrm>
        </p:spPr>
      </p:pic>
      <p:sp>
        <p:nvSpPr>
          <p:cNvPr id="6" name="TextBox 5"/>
          <p:cNvSpPr txBox="1"/>
          <p:nvPr/>
        </p:nvSpPr>
        <p:spPr>
          <a:xfrm>
            <a:off x="1428728" y="478632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Пемза.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57818" y="550070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sz="3600" b="1" dirty="0" smtClean="0"/>
              <a:t>Андезит.</a:t>
            </a:r>
            <a:endParaRPr lang="ru-RU" sz="3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348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Породы, слагающие земную кору.</vt:lpstr>
      <vt:lpstr>Цели и задачи урока:</vt:lpstr>
      <vt:lpstr>Минерал – природное химическое соединение.</vt:lpstr>
      <vt:lpstr>Горные породы обычно состоят из нескольких минералов.</vt:lpstr>
      <vt:lpstr>Классификация горных пород.</vt:lpstr>
      <vt:lpstr>Магматические породы.</vt:lpstr>
      <vt:lpstr>Магматические глубинные породы.</vt:lpstr>
      <vt:lpstr>Магматические изверженные породы.</vt:lpstr>
      <vt:lpstr>Магматические изверженные породы.</vt:lpstr>
      <vt:lpstr>Осадочные обломочные породы.</vt:lpstr>
      <vt:lpstr>Осадочные обломочные породы.</vt:lpstr>
      <vt:lpstr>Осадочные хемогенные породы.</vt:lpstr>
      <vt:lpstr>Осадочные хемогенные породы.</vt:lpstr>
      <vt:lpstr>Осадочные органогенные породы.</vt:lpstr>
      <vt:lpstr>Осадочные органогенные породы.</vt:lpstr>
      <vt:lpstr>Осадочные органогенные породы.</vt:lpstr>
      <vt:lpstr>Метаморфические породы.</vt:lpstr>
      <vt:lpstr>Метаморфические породы.</vt:lpstr>
      <vt:lpstr>Метаморфические породы.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Породы, слагающие земную кору.</dc:title>
  <dc:creator>user</dc:creator>
  <cp:lastModifiedBy>user</cp:lastModifiedBy>
  <cp:revision>26</cp:revision>
  <dcterms:created xsi:type="dcterms:W3CDTF">2011-04-05T10:40:00Z</dcterms:created>
  <dcterms:modified xsi:type="dcterms:W3CDTF">2011-04-06T11:35:30Z</dcterms:modified>
</cp:coreProperties>
</file>