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65" r:id="rId4"/>
    <p:sldId id="266" r:id="rId5"/>
    <p:sldId id="271" r:id="rId6"/>
    <p:sldId id="272" r:id="rId7"/>
    <p:sldId id="273" r:id="rId8"/>
    <p:sldId id="274" r:id="rId9"/>
    <p:sldId id="261" r:id="rId10"/>
    <p:sldId id="262" r:id="rId11"/>
    <p:sldId id="263" r:id="rId12"/>
    <p:sldId id="264" r:id="rId13"/>
    <p:sldId id="256" r:id="rId14"/>
    <p:sldId id="258" r:id="rId15"/>
    <p:sldId id="257" r:id="rId16"/>
    <p:sldId id="260" r:id="rId17"/>
    <p:sldId id="259" r:id="rId18"/>
    <p:sldId id="268" r:id="rId19"/>
    <p:sldId id="269" r:id="rId20"/>
    <p:sldId id="270" r:id="rId21"/>
    <p:sldId id="267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E209D-F43C-4C93-9BCB-023D7DEB7C09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70F71-A8F9-48BA-8737-CC07E37542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2;&#1072;&#1085;&#1076;&#1088;&#1099;&#1082;&#1091;&#1083;&#1100;.avi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Экологические проблемы гидросферы.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Чеглинцева Ю.В., учитель географии МБОУ СОШ №7.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143000"/>
          </a:xfrm>
        </p:spPr>
        <p:txBody>
          <a:bodyPr/>
          <a:lstStyle/>
          <a:p>
            <a:r>
              <a:rPr lang="ru-RU" dirty="0" err="1" smtClean="0"/>
              <a:t>Усень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усень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3901440" cy="2518410"/>
          </a:xfrm>
        </p:spPr>
      </p:pic>
      <p:pic>
        <p:nvPicPr>
          <p:cNvPr id="6" name="Содержимое 5" descr="мусор в реке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214554"/>
            <a:ext cx="4038600" cy="4139565"/>
          </a:xfrm>
        </p:spPr>
      </p:pic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Кандрыкуль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кандрыкуль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1428736"/>
            <a:ext cx="6429420" cy="482206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Кандрыкуль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одержимое 6" descr="Отсканировано 04.11.2010 19-5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3773" y="1600200"/>
            <a:ext cx="2996454" cy="4525963"/>
          </a:xfrm>
        </p:spPr>
      </p:pic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Павловское водохранилище.</a:t>
            </a:r>
            <a:endParaRPr lang="ru-RU" dirty="0"/>
          </a:p>
        </p:txBody>
      </p:sp>
      <p:pic>
        <p:nvPicPr>
          <p:cNvPr id="6" name="Содержимое 5" descr="foto_Pavlov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27200" y="1729581"/>
            <a:ext cx="5689600" cy="4267200"/>
          </a:xfrm>
        </p:spPr>
      </p:pic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Павловское водохранилище.</a:t>
            </a:r>
            <a:endParaRPr lang="ru-RU" dirty="0"/>
          </a:p>
        </p:txBody>
      </p:sp>
      <p:pic>
        <p:nvPicPr>
          <p:cNvPr id="7" name="Содержимое 6" descr="pavlov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Павловская ГЭС.</a:t>
            </a:r>
            <a:endParaRPr lang="ru-RU" dirty="0"/>
          </a:p>
        </p:txBody>
      </p:sp>
      <p:pic>
        <p:nvPicPr>
          <p:cNvPr id="7" name="Содержимое 6" descr="p-12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307451">
            <a:off x="642910" y="1857364"/>
            <a:ext cx="3245923" cy="2434442"/>
          </a:xfrm>
        </p:spPr>
      </p:pic>
      <p:pic>
        <p:nvPicPr>
          <p:cNvPr id="8" name="Содержимое 7" descr="p-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08184">
            <a:off x="4512743" y="2803378"/>
            <a:ext cx="4294862" cy="2423529"/>
          </a:xfrm>
        </p:spPr>
      </p:pic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САЯНСКАЯ ГЭС.</a:t>
            </a:r>
            <a:endParaRPr lang="ru-RU" dirty="0"/>
          </a:p>
        </p:txBody>
      </p:sp>
      <p:pic>
        <p:nvPicPr>
          <p:cNvPr id="4" name="Содержимое 3" descr="саянская гэ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129631"/>
            <a:ext cx="5715000" cy="3467100"/>
          </a:xfrm>
        </p:spPr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ГЭС.</a:t>
            </a:r>
            <a:endParaRPr lang="ru-RU" dirty="0"/>
          </a:p>
        </p:txBody>
      </p:sp>
      <p:pic>
        <p:nvPicPr>
          <p:cNvPr id="4" name="Содержимое 3" descr="гэ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Канал им. Москвы.</a:t>
            </a:r>
            <a:endParaRPr lang="ru-RU" dirty="0"/>
          </a:p>
        </p:txBody>
      </p:sp>
      <p:pic>
        <p:nvPicPr>
          <p:cNvPr id="4" name="Содержимое 3" descr="5c4e6a518e0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Беломоро-Балтийский канал.</a:t>
            </a:r>
            <a:endParaRPr lang="ru-RU" dirty="0"/>
          </a:p>
        </p:txBody>
      </p:sp>
      <p:pic>
        <p:nvPicPr>
          <p:cNvPr id="4" name="Содержимое 3" descr="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346964">
            <a:off x="285720" y="1285860"/>
            <a:ext cx="4566689" cy="3429024"/>
          </a:xfrm>
        </p:spPr>
      </p:pic>
      <p:pic>
        <p:nvPicPr>
          <p:cNvPr id="6" name="Содержимое 5" descr="71407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82636" y="3142480"/>
            <a:ext cx="4961364" cy="3715520"/>
          </a:xfrm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 и Человек.</a:t>
            </a:r>
            <a:endParaRPr lang="ru-RU" dirty="0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038600" cy="3117417"/>
          </a:xfrm>
        </p:spPr>
      </p:pic>
      <p:pic>
        <p:nvPicPr>
          <p:cNvPr id="6" name="Содержимое 5" descr="Рисунок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2643182"/>
            <a:ext cx="4038600" cy="3243927"/>
          </a:xfrm>
        </p:spPr>
      </p:pic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4000528" cy="1654164"/>
          </a:xfrm>
        </p:spPr>
        <p:txBody>
          <a:bodyPr>
            <a:normAutofit/>
          </a:bodyPr>
          <a:lstStyle/>
          <a:p>
            <a:r>
              <a:rPr lang="ru-RU" dirty="0" smtClean="0"/>
              <a:t>Волго-донской канал.</a:t>
            </a:r>
            <a:endParaRPr lang="ru-RU" dirty="0"/>
          </a:p>
        </p:txBody>
      </p:sp>
      <p:pic>
        <p:nvPicPr>
          <p:cNvPr id="5" name="Содержимое 4" descr="818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4843750" cy="5072098"/>
          </a:xfrm>
        </p:spPr>
      </p:pic>
      <p:pic>
        <p:nvPicPr>
          <p:cNvPr id="6" name="Содержимое 5" descr="_Voting_Answers_image_large_3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32822" y="3143248"/>
            <a:ext cx="4611178" cy="3451895"/>
          </a:xfrm>
        </p:spPr>
      </p:pic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рек.</a:t>
            </a:r>
            <a:endParaRPr lang="ru-RU" dirty="0"/>
          </a:p>
        </p:txBody>
      </p:sp>
      <p:pic>
        <p:nvPicPr>
          <p:cNvPr id="5" name="Содержимое 4" descr="мусор в реке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229600" cy="1143000"/>
          </a:xfrm>
        </p:spPr>
        <p:txBody>
          <a:bodyPr/>
          <a:lstStyle/>
          <a:p>
            <a:r>
              <a:rPr lang="ru-RU" dirty="0" smtClean="0"/>
              <a:t>Оглашается решение суда.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49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1725602"/>
          </a:xfrm>
        </p:spPr>
        <p:txBody>
          <a:bodyPr>
            <a:normAutofit/>
          </a:bodyPr>
          <a:lstStyle/>
          <a:p>
            <a:r>
              <a:rPr lang="ru-RU" dirty="0" smtClean="0"/>
              <a:t>Загрязнение Океана.</a:t>
            </a:r>
            <a:endParaRPr lang="ru-RU" dirty="0"/>
          </a:p>
        </p:txBody>
      </p:sp>
      <p:pic>
        <p:nvPicPr>
          <p:cNvPr id="4" name="Содержимое 3" descr="мусор в океан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3867150" cy="4391025"/>
          </a:xfrm>
        </p:spPr>
      </p:pic>
      <p:pic>
        <p:nvPicPr>
          <p:cNvPr id="6" name="Содержимое 5" descr="мусор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000496" y="3143248"/>
            <a:ext cx="4956158" cy="3286148"/>
          </a:xfrm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868478"/>
          </a:xfrm>
        </p:spPr>
        <p:txBody>
          <a:bodyPr>
            <a:normAutofit/>
          </a:bodyPr>
          <a:lstStyle/>
          <a:p>
            <a:r>
              <a:rPr lang="ru-RU" dirty="0" smtClean="0"/>
              <a:t>Загрязнение Океана.</a:t>
            </a:r>
            <a:endParaRPr lang="ru-RU" dirty="0"/>
          </a:p>
        </p:txBody>
      </p:sp>
      <p:pic>
        <p:nvPicPr>
          <p:cNvPr id="4" name="Содержимое 3" descr="мусор на дн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1" y="3143248"/>
            <a:ext cx="5003831" cy="3333060"/>
          </a:xfrm>
        </p:spPr>
      </p:pic>
      <p:pic>
        <p:nvPicPr>
          <p:cNvPr id="6" name="Содержимое 5" descr="мусо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14821" y="785794"/>
            <a:ext cx="4381531" cy="3286148"/>
          </a:xfrm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Цунами.</a:t>
            </a:r>
            <a:endParaRPr lang="ru-RU" dirty="0"/>
          </a:p>
        </p:txBody>
      </p:sp>
      <p:pic>
        <p:nvPicPr>
          <p:cNvPr id="4" name="Содержимое 3" descr="tsunami_1116437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4378" y="1600200"/>
            <a:ext cx="7015243" cy="4525963"/>
          </a:xfrm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Цунами.</a:t>
            </a:r>
            <a:endParaRPr lang="ru-RU" dirty="0"/>
          </a:p>
        </p:txBody>
      </p:sp>
      <p:pic>
        <p:nvPicPr>
          <p:cNvPr id="4" name="Содержимое 3" descr="tsunamiwa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8000" y="1704181"/>
            <a:ext cx="5588000" cy="4318000"/>
          </a:xfrm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Наводнения.</a:t>
            </a:r>
            <a:endParaRPr lang="ru-RU" dirty="0"/>
          </a:p>
        </p:txBody>
      </p:sp>
      <p:pic>
        <p:nvPicPr>
          <p:cNvPr id="4" name="Содержимое 3" descr="e7eb38b20281698641cda09ab4b45818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582726"/>
          </a:xfrm>
        </p:spPr>
        <p:txBody>
          <a:bodyPr/>
          <a:lstStyle/>
          <a:p>
            <a:r>
              <a:rPr lang="ru-RU" dirty="0" smtClean="0"/>
              <a:t>Наводнения.</a:t>
            </a:r>
            <a:endParaRPr lang="ru-RU" dirty="0"/>
          </a:p>
        </p:txBody>
      </p:sp>
      <p:pic>
        <p:nvPicPr>
          <p:cNvPr id="4" name="Содержимое 3" descr="23419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3438" cy="4314582"/>
          </a:xfrm>
        </p:spPr>
      </p:pic>
      <p:pic>
        <p:nvPicPr>
          <p:cNvPr id="6" name="Содержимое 5" descr="1276961237_-(www.votrube.ru)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00430" y="3102461"/>
            <a:ext cx="5643570" cy="3755540"/>
          </a:xfrm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/>
          <a:lstStyle/>
          <a:p>
            <a:r>
              <a:rPr lang="ru-RU" dirty="0" err="1" smtClean="0"/>
              <a:t>Усень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усень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4099666" cy="2714644"/>
          </a:xfrm>
        </p:spPr>
      </p:pic>
      <p:pic>
        <p:nvPicPr>
          <p:cNvPr id="6" name="Содержимое 5" descr="усень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53449">
            <a:off x="3286116" y="2348705"/>
            <a:ext cx="5400684" cy="4050513"/>
          </a:xfrm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78</Words>
  <Application>Microsoft Office PowerPoint</Application>
  <PresentationFormat>Экран (4:3)</PresentationFormat>
  <Paragraphs>24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Экологические проблемы гидросферы.</vt:lpstr>
      <vt:lpstr>Вода и Человек.</vt:lpstr>
      <vt:lpstr>Загрязнение Океана.</vt:lpstr>
      <vt:lpstr>Загрязнение Океана.</vt:lpstr>
      <vt:lpstr>Цунами.</vt:lpstr>
      <vt:lpstr>Цунами.</vt:lpstr>
      <vt:lpstr>Наводнения.</vt:lpstr>
      <vt:lpstr>Наводнения.</vt:lpstr>
      <vt:lpstr>Усень.</vt:lpstr>
      <vt:lpstr>Усень.</vt:lpstr>
      <vt:lpstr>Кандрыкуль.</vt:lpstr>
      <vt:lpstr>Кандрыкуль.</vt:lpstr>
      <vt:lpstr>Павловское водохранилище.</vt:lpstr>
      <vt:lpstr>Павловское водохранилище.</vt:lpstr>
      <vt:lpstr>Павловская ГЭС.</vt:lpstr>
      <vt:lpstr>САЯНСКАЯ ГЭС.</vt:lpstr>
      <vt:lpstr>ГЭС.</vt:lpstr>
      <vt:lpstr>Канал им. Москвы.</vt:lpstr>
      <vt:lpstr>Беломоро-Балтийский канал.</vt:lpstr>
      <vt:lpstr>Волго-донской канал.</vt:lpstr>
      <vt:lpstr>Загрязнение рек.</vt:lpstr>
      <vt:lpstr>Оглашается решение суда.</vt:lpstr>
      <vt:lpstr>Спасибо за внимание.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Павловское водохранилище.</dc:title>
  <dc:creator>user</dc:creator>
  <cp:lastModifiedBy>user</cp:lastModifiedBy>
  <cp:revision>9</cp:revision>
  <dcterms:created xsi:type="dcterms:W3CDTF">2011-04-05T03:44:16Z</dcterms:created>
  <dcterms:modified xsi:type="dcterms:W3CDTF">2011-04-05T07:27:28Z</dcterms:modified>
</cp:coreProperties>
</file>