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85" r:id="rId2"/>
    <p:sldId id="286" r:id="rId3"/>
    <p:sldId id="256" r:id="rId4"/>
    <p:sldId id="274" r:id="rId5"/>
    <p:sldId id="257" r:id="rId6"/>
    <p:sldId id="289" r:id="rId7"/>
    <p:sldId id="276" r:id="rId8"/>
    <p:sldId id="271" r:id="rId9"/>
    <p:sldId id="281" r:id="rId10"/>
    <p:sldId id="275" r:id="rId11"/>
    <p:sldId id="262" r:id="rId12"/>
    <p:sldId id="284" r:id="rId13"/>
    <p:sldId id="277" r:id="rId14"/>
    <p:sldId id="265" r:id="rId15"/>
    <p:sldId id="270" r:id="rId16"/>
    <p:sldId id="282" r:id="rId17"/>
    <p:sldId id="283" r:id="rId18"/>
    <p:sldId id="288" r:id="rId19"/>
    <p:sldId id="28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00"/>
    <a:srgbClr val="FF5050"/>
    <a:srgbClr val="FF3300"/>
    <a:srgbClr val="003300"/>
    <a:srgbClr val="9900FF"/>
    <a:srgbClr val="1C1C1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93" autoAdjust="0"/>
    <p:restoredTop sz="94607" autoAdjust="0"/>
  </p:normalViewPr>
  <p:slideViewPr>
    <p:cSldViewPr>
      <p:cViewPr varScale="1">
        <p:scale>
          <a:sx n="69" d="100"/>
          <a:sy n="69" d="100"/>
        </p:scale>
        <p:origin x="-5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6C81-DCCE-4D5A-9565-8772E62774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82895-4EEA-41CB-AF6E-EC73907D7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3D1EA-9336-4EB7-BC8D-9C417C0FD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465E4-D70C-4D48-A3EF-546813DC4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E763E-7378-4655-B13F-8E63CDAF0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FAC0D-F5C2-4AB7-B4C4-72AFF12FD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48BC0-BDE7-4998-B89F-A39D1BB0C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F326D-7142-4111-A46B-413919545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8888E-AADB-42BE-BE65-36715F007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E0D42-61A4-4591-97DD-4D62890C3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8ED36-20DA-42D9-B0A5-BE244EA5C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CEAB3-0F5D-4673-8F25-E6C133F71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27E79271-9DF0-4483-9D9C-3884E8E1A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2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Давайте подумаем: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Назовите основные части гидросферы.</a:t>
            </a:r>
          </a:p>
          <a:p>
            <a:r>
              <a:rPr lang="ru-RU" dirty="0" smtClean="0"/>
              <a:t>Что такое внутренние воды?</a:t>
            </a:r>
          </a:p>
          <a:p>
            <a:r>
              <a:rPr lang="ru-RU" dirty="0" smtClean="0"/>
              <a:t>Каково их происхождение?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ИСТОК</a:t>
            </a:r>
            <a:r>
              <a:rPr lang="ru-RU" dirty="0" smtClean="0"/>
              <a:t> – </a:t>
            </a:r>
            <a:r>
              <a:rPr lang="ru-RU" sz="3600" b="1" dirty="0" smtClean="0"/>
              <a:t>это место, где река берёт начало.</a:t>
            </a:r>
            <a:endParaRPr lang="ru-RU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000" b="1" u="sng" dirty="0" smtClean="0">
                <a:solidFill>
                  <a:schemeClr val="accent6">
                    <a:lumMod val="75000"/>
                  </a:schemeClr>
                </a:solidFill>
              </a:rPr>
              <a:t>Истоком может быть: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ru-RU" b="1" dirty="0" smtClean="0"/>
              <a:t>Ледники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ru-RU" b="1" dirty="0" smtClean="0"/>
              <a:t>Озёра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ru-RU" b="1" dirty="0" smtClean="0"/>
              <a:t>Болота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ru-RU" b="1" dirty="0" smtClean="0"/>
              <a:t>Пруды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ru-RU" b="1" dirty="0" smtClean="0"/>
              <a:t>Родники, </a:t>
            </a:r>
          </a:p>
          <a:p>
            <a:pPr marL="514350" indent="-514350" eaLnBrk="1" hangingPunct="1">
              <a:buFontTx/>
              <a:buNone/>
              <a:defRPr/>
            </a:pPr>
            <a:r>
              <a:rPr lang="ru-RU" b="1" dirty="0" smtClean="0"/>
              <a:t>источники</a:t>
            </a:r>
          </a:p>
        </p:txBody>
      </p:sp>
      <p:pic>
        <p:nvPicPr>
          <p:cNvPr id="5" name="Picture 18" descr="28"/>
          <p:cNvPicPr>
            <a:picLocks noChangeAspect="1" noChangeArrowheads="1"/>
          </p:cNvPicPr>
          <p:nvPr/>
        </p:nvPicPr>
        <p:blipFill>
          <a:blip r:embed="rId2" cstate="print"/>
          <a:srcRect t="3448"/>
          <a:stretch>
            <a:fillRect/>
          </a:stretch>
        </p:blipFill>
        <p:spPr bwMode="auto">
          <a:xfrm>
            <a:off x="6072188" y="2714625"/>
            <a:ext cx="2390775" cy="1933575"/>
          </a:xfrm>
          <a:prstGeom prst="rect">
            <a:avLst/>
          </a:prstGeom>
          <a:solidFill>
            <a:schemeClr val="bg2"/>
          </a:solidFill>
          <a:ln w="57150" cmpd="thinThick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19" descr="bolo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2714625"/>
            <a:ext cx="2428875" cy="1944688"/>
          </a:xfrm>
          <a:prstGeom prst="rect">
            <a:avLst/>
          </a:prstGeom>
          <a:noFill/>
          <a:ln w="57150" cmpd="thinThick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7" name="Picture 21" descr="f4afbb310ae0914541ab146c19e17dce_big"/>
          <p:cNvPicPr>
            <a:picLocks noChangeAspect="1" noChangeArrowheads="1"/>
          </p:cNvPicPr>
          <p:nvPr/>
        </p:nvPicPr>
        <p:blipFill>
          <a:blip r:embed="rId4" cstate="print"/>
          <a:srcRect l="13785" t="8009"/>
          <a:stretch>
            <a:fillRect/>
          </a:stretch>
        </p:blipFill>
        <p:spPr bwMode="auto">
          <a:xfrm>
            <a:off x="3143250" y="4786313"/>
            <a:ext cx="2428875" cy="1944687"/>
          </a:xfrm>
          <a:prstGeom prst="rect">
            <a:avLst/>
          </a:prstGeom>
          <a:noFill/>
          <a:ln w="57150" cmpd="thinThick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8" name="Picture 20" descr="родник"/>
          <p:cNvPicPr>
            <a:picLocks noChangeAspect="1" noChangeArrowheads="1"/>
          </p:cNvPicPr>
          <p:nvPr/>
        </p:nvPicPr>
        <p:blipFill>
          <a:blip r:embed="rId5" cstate="print"/>
          <a:srcRect l="29585" t="28874" r="31355" b="22966"/>
          <a:stretch>
            <a:fillRect/>
          </a:stretch>
        </p:blipFill>
        <p:spPr bwMode="auto">
          <a:xfrm>
            <a:off x="6072188" y="4786313"/>
            <a:ext cx="2459037" cy="1955800"/>
          </a:xfrm>
          <a:prstGeom prst="rect">
            <a:avLst/>
          </a:prstGeom>
          <a:noFill/>
          <a:ln w="57150" cmpd="thinThick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2875" y="142875"/>
            <a:ext cx="8786813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C00000"/>
                </a:solidFill>
              </a:rPr>
              <a:t>УСТЬЕ</a:t>
            </a:r>
            <a:r>
              <a:rPr lang="ru-RU" sz="4000" dirty="0" smtClean="0"/>
              <a:t> – </a:t>
            </a:r>
            <a:r>
              <a:rPr lang="ru-RU" sz="3600" dirty="0" smtClean="0"/>
              <a:t>это место куда река впадает.</a:t>
            </a:r>
            <a:r>
              <a:rPr lang="ru-RU" sz="4000" dirty="0" smtClean="0"/>
              <a:t> </a:t>
            </a:r>
          </a:p>
        </p:txBody>
      </p:sp>
      <p:grpSp>
        <p:nvGrpSpPr>
          <p:cNvPr id="2" name="Group 3"/>
          <p:cNvGrpSpPr>
            <a:grpSpLocks noChangeAspect="1"/>
          </p:cNvGrpSpPr>
          <p:nvPr/>
        </p:nvGrpSpPr>
        <p:grpSpPr bwMode="auto">
          <a:xfrm>
            <a:off x="285750" y="2225675"/>
            <a:ext cx="8572500" cy="4402138"/>
            <a:chOff x="2281" y="7333"/>
            <a:chExt cx="7200" cy="4320"/>
          </a:xfrm>
        </p:grpSpPr>
        <p:sp>
          <p:nvSpPr>
            <p:cNvPr id="13317" name="AutoShape 4"/>
            <p:cNvSpPr>
              <a:spLocks noChangeAspect="1" noChangeArrowheads="1"/>
            </p:cNvSpPr>
            <p:nvPr/>
          </p:nvSpPr>
          <p:spPr bwMode="auto">
            <a:xfrm>
              <a:off x="2281" y="7333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8" name="Rectangle 5"/>
            <p:cNvSpPr>
              <a:spLocks noChangeArrowheads="1"/>
            </p:cNvSpPr>
            <p:nvPr/>
          </p:nvSpPr>
          <p:spPr bwMode="auto">
            <a:xfrm>
              <a:off x="4963" y="7333"/>
              <a:ext cx="1694" cy="6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9" name="WordArt 6"/>
            <p:cNvSpPr>
              <a:spLocks noChangeArrowheads="1" noChangeShapeType="1" noTextEdit="1"/>
            </p:cNvSpPr>
            <p:nvPr/>
          </p:nvSpPr>
          <p:spPr bwMode="auto">
            <a:xfrm>
              <a:off x="5105" y="7472"/>
              <a:ext cx="1269" cy="4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kern="10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Impact"/>
                </a:rPr>
                <a:t>устье</a:t>
              </a:r>
            </a:p>
          </p:txBody>
        </p:sp>
        <p:sp>
          <p:nvSpPr>
            <p:cNvPr id="13320" name="Rectangle 7"/>
            <p:cNvSpPr>
              <a:spLocks noChangeArrowheads="1"/>
            </p:cNvSpPr>
            <p:nvPr/>
          </p:nvSpPr>
          <p:spPr bwMode="auto">
            <a:xfrm>
              <a:off x="2422" y="8587"/>
              <a:ext cx="2965" cy="111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 i="1">
                  <a:solidFill>
                    <a:srgbClr val="0000FF"/>
                  </a:solidFill>
                  <a:latin typeface="Verdana" pitchFamily="34" charset="0"/>
                </a:rPr>
                <a:t>Дельта</a:t>
              </a:r>
              <a:r>
                <a:rPr lang="ru-RU" sz="2000" b="1" i="1">
                  <a:latin typeface="Verdana" pitchFamily="34" charset="0"/>
                </a:rPr>
                <a:t> - </a:t>
              </a:r>
              <a:r>
                <a:rPr lang="ru-RU" sz="2000" b="1">
                  <a:latin typeface="Verdana" pitchFamily="34" charset="0"/>
                </a:rPr>
                <a:t>устье, которое делится на протоки (</a:t>
              </a:r>
              <a:r>
                <a:rPr lang="ru-RU" sz="2000" b="1">
                  <a:solidFill>
                    <a:schemeClr val="bg2"/>
                  </a:solidFill>
                  <a:latin typeface="Verdana" pitchFamily="34" charset="0"/>
                </a:rPr>
                <a:t>рукава</a:t>
              </a:r>
              <a:r>
                <a:rPr lang="ru-RU" sz="2000" b="1">
                  <a:latin typeface="Verdana" pitchFamily="34" charset="0"/>
                </a:rPr>
                <a:t>)</a:t>
              </a:r>
            </a:p>
          </p:txBody>
        </p:sp>
        <p:sp>
          <p:nvSpPr>
            <p:cNvPr id="13321" name="Rectangle 8"/>
            <p:cNvSpPr>
              <a:spLocks noChangeArrowheads="1"/>
            </p:cNvSpPr>
            <p:nvPr/>
          </p:nvSpPr>
          <p:spPr bwMode="auto">
            <a:xfrm>
              <a:off x="6061" y="8654"/>
              <a:ext cx="3106" cy="1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 i="1">
                  <a:solidFill>
                    <a:srgbClr val="0000FF"/>
                  </a:solidFill>
                  <a:latin typeface="Verdana" pitchFamily="34" charset="0"/>
                </a:rPr>
                <a:t>Эстуарий -</a:t>
              </a:r>
              <a:r>
                <a:rPr lang="ru-RU" b="1" i="1">
                  <a:latin typeface="Verdana" pitchFamily="34" charset="0"/>
                </a:rPr>
                <a:t> </a:t>
              </a:r>
              <a:r>
                <a:rPr lang="ru-RU" b="1">
                  <a:latin typeface="Verdana" pitchFamily="34" charset="0"/>
                </a:rPr>
                <a:t>воронкообразное устье, расширяющееся в сторону моря</a:t>
              </a:r>
              <a:r>
                <a:rPr lang="ru-RU">
                  <a:latin typeface="Verdana" pitchFamily="34" charset="0"/>
                </a:rPr>
                <a:t>.</a:t>
              </a:r>
            </a:p>
          </p:txBody>
        </p:sp>
        <p:sp>
          <p:nvSpPr>
            <p:cNvPr id="13322" name="Line 9"/>
            <p:cNvSpPr>
              <a:spLocks noChangeShapeType="1"/>
            </p:cNvSpPr>
            <p:nvPr/>
          </p:nvSpPr>
          <p:spPr bwMode="auto">
            <a:xfrm flipH="1">
              <a:off x="3975" y="8030"/>
              <a:ext cx="988" cy="5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3" name="Line 10"/>
            <p:cNvSpPr>
              <a:spLocks noChangeShapeType="1"/>
            </p:cNvSpPr>
            <p:nvPr/>
          </p:nvSpPr>
          <p:spPr bwMode="auto">
            <a:xfrm>
              <a:off x="6657" y="8030"/>
              <a:ext cx="848" cy="5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4" name="Line 11"/>
            <p:cNvSpPr>
              <a:spLocks noChangeShapeType="1"/>
            </p:cNvSpPr>
            <p:nvPr/>
          </p:nvSpPr>
          <p:spPr bwMode="auto">
            <a:xfrm>
              <a:off x="3834" y="9841"/>
              <a:ext cx="1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5" name="Line 12"/>
            <p:cNvSpPr>
              <a:spLocks noChangeShapeType="1"/>
            </p:cNvSpPr>
            <p:nvPr/>
          </p:nvSpPr>
          <p:spPr bwMode="auto">
            <a:xfrm>
              <a:off x="7505" y="9841"/>
              <a:ext cx="1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6" name="Rectangle 13"/>
            <p:cNvSpPr>
              <a:spLocks noChangeArrowheads="1"/>
            </p:cNvSpPr>
            <p:nvPr/>
          </p:nvSpPr>
          <p:spPr bwMode="auto">
            <a:xfrm>
              <a:off x="3128" y="10120"/>
              <a:ext cx="1694" cy="111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b="1" dirty="0">
                <a:latin typeface="Verdana" pitchFamily="34" charset="0"/>
              </a:endParaRPr>
            </a:p>
          </p:txBody>
        </p:sp>
        <p:sp>
          <p:nvSpPr>
            <p:cNvPr id="13327" name="Rectangle 14"/>
            <p:cNvSpPr>
              <a:spLocks noChangeArrowheads="1"/>
            </p:cNvSpPr>
            <p:nvPr/>
          </p:nvSpPr>
          <p:spPr bwMode="auto">
            <a:xfrm>
              <a:off x="6601" y="10266"/>
              <a:ext cx="2040" cy="111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b="1" dirty="0">
                <a:latin typeface="Verdana" pitchFamily="34" charset="0"/>
              </a:endParaRPr>
            </a:p>
            <a:p>
              <a:endParaRPr lang="ru-RU" sz="1600" dirty="0">
                <a:latin typeface="Verdana" pitchFamily="34" charset="0"/>
              </a:endParaRPr>
            </a:p>
          </p:txBody>
        </p:sp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14313" y="1214438"/>
            <a:ext cx="8786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6600"/>
                </a:solidFill>
              </a:rPr>
              <a:t>Устьем может быть: озеро, море, океан.</a:t>
            </a:r>
            <a:r>
              <a:rPr lang="ru-RU" sz="3200"/>
              <a:t> 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4186238" cy="13843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Устья рек.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67640" y="0"/>
            <a:ext cx="4576360" cy="3554306"/>
          </a:xfrm>
        </p:spPr>
      </p:pic>
      <p:sp>
        <p:nvSpPr>
          <p:cNvPr id="6" name="TextBox 5"/>
          <p:cNvSpPr txBox="1"/>
          <p:nvPr/>
        </p:nvSpPr>
        <p:spPr>
          <a:xfrm>
            <a:off x="785786" y="5357826"/>
            <a:ext cx="2928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Дельта </a:t>
            </a:r>
            <a:r>
              <a:rPr lang="ru-RU" sz="4000" dirty="0" smtClean="0"/>
              <a:t>Лены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3857628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Эстуарий Параны.</a:t>
            </a:r>
            <a:endParaRPr lang="ru-RU" sz="3600" dirty="0"/>
          </a:p>
        </p:txBody>
      </p:sp>
      <p:pic>
        <p:nvPicPr>
          <p:cNvPr id="10" name="Содержимое 9" descr="Lena_Delta_540x40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643050"/>
            <a:ext cx="4953035" cy="371477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arch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1000125"/>
            <a:ext cx="382746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143125" y="214313"/>
            <a:ext cx="4165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5050"/>
                </a:solidFill>
              </a:rPr>
              <a:t>Реки бывают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5786438" y="6143625"/>
            <a:ext cx="2214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Горные</a:t>
            </a:r>
          </a:p>
        </p:txBody>
      </p:sp>
      <p:pic>
        <p:nvPicPr>
          <p:cNvPr id="14341" name="Picture 6" descr="MPj043328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571625"/>
            <a:ext cx="4878388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1071563" y="5286375"/>
            <a:ext cx="2908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Равнинные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реки 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88913"/>
            <a:ext cx="777716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547813" y="2781300"/>
            <a:ext cx="6335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 b="1" i="1">
                <a:solidFill>
                  <a:srgbClr val="FF0066"/>
                </a:solidFill>
                <a:latin typeface="Verdana" pitchFamily="34" charset="0"/>
              </a:rPr>
              <a:t>Пороги </a:t>
            </a:r>
            <a:r>
              <a:rPr lang="ru-RU" sz="1600" i="1">
                <a:solidFill>
                  <a:srgbClr val="000000"/>
                </a:solidFill>
                <a:latin typeface="Verdana" pitchFamily="34" charset="0"/>
              </a:rPr>
              <a:t>- </a:t>
            </a:r>
            <a:r>
              <a:rPr lang="ru-RU" sz="1600">
                <a:solidFill>
                  <a:srgbClr val="000000"/>
                </a:solidFill>
                <a:latin typeface="Verdana" pitchFamily="34" charset="0"/>
              </a:rPr>
              <a:t>выходы кристаллических пород в долине реки.</a:t>
            </a:r>
          </a:p>
        </p:txBody>
      </p:sp>
      <p:pic>
        <p:nvPicPr>
          <p:cNvPr id="19460" name="Picture 4" descr="реки 0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284538"/>
            <a:ext cx="7727950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39750" y="6237288"/>
            <a:ext cx="8353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 b="1" i="1">
                <a:solidFill>
                  <a:srgbClr val="FF0066"/>
                </a:solidFill>
                <a:latin typeface="Verdana" pitchFamily="34" charset="0"/>
              </a:rPr>
              <a:t>Водопад </a:t>
            </a:r>
            <a:r>
              <a:rPr lang="ru-RU" sz="1600" b="1">
                <a:solidFill>
                  <a:srgbClr val="000000"/>
                </a:solidFill>
                <a:latin typeface="Verdana" pitchFamily="34" charset="0"/>
              </a:rPr>
              <a:t>– падение воды с кристаллического выступа долины реки.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j0196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3789363"/>
            <a:ext cx="1743075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j01815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4214813"/>
            <a:ext cx="1490663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571500" y="142875"/>
            <a:ext cx="7954963" cy="12779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b="1" i="1" dirty="0" smtClean="0">
                <a:solidFill>
                  <a:schemeClr val="accent2"/>
                </a:solidFill>
              </a:rPr>
              <a:t>Питание рек</a:t>
            </a:r>
          </a:p>
        </p:txBody>
      </p:sp>
      <p:cxnSp>
        <p:nvCxnSpPr>
          <p:cNvPr id="16389" name="AutoShape 5"/>
          <p:cNvCxnSpPr>
            <a:cxnSpLocks noChangeShapeType="1"/>
            <a:stCxn id="24580" idx="2"/>
            <a:endCxn id="24580" idx="2"/>
          </p:cNvCxnSpPr>
          <p:nvPr/>
        </p:nvCxnSpPr>
        <p:spPr bwMode="auto">
          <a:xfrm rot="5400000">
            <a:off x="4548188" y="1420813"/>
            <a:ext cx="15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82" name="AutoShape 6"/>
          <p:cNvCxnSpPr>
            <a:cxnSpLocks noChangeShapeType="1"/>
          </p:cNvCxnSpPr>
          <p:nvPr/>
        </p:nvCxnSpPr>
        <p:spPr bwMode="auto">
          <a:xfrm>
            <a:off x="4572000" y="1773238"/>
            <a:ext cx="936625" cy="3024187"/>
          </a:xfrm>
          <a:prstGeom prst="straightConnector1">
            <a:avLst/>
          </a:prstGeom>
          <a:noFill/>
          <a:ln w="57150">
            <a:solidFill>
              <a:srgbClr val="3366FF"/>
            </a:solidFill>
            <a:round/>
            <a:headEnd/>
            <a:tailEnd type="triangle" w="med" len="med"/>
          </a:ln>
        </p:spPr>
      </p:cxn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364163" y="5373688"/>
            <a:ext cx="2376487" cy="72072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latin typeface="Arial" charset="0"/>
              </a:rPr>
              <a:t>Снеговое</a:t>
            </a:r>
          </a:p>
        </p:txBody>
      </p:sp>
      <p:cxnSp>
        <p:nvCxnSpPr>
          <p:cNvPr id="24584" name="AutoShape 8"/>
          <p:cNvCxnSpPr>
            <a:cxnSpLocks noChangeShapeType="1"/>
          </p:cNvCxnSpPr>
          <p:nvPr/>
        </p:nvCxnSpPr>
        <p:spPr bwMode="auto">
          <a:xfrm flipH="1">
            <a:off x="1403350" y="1773238"/>
            <a:ext cx="3240088" cy="1223962"/>
          </a:xfrm>
          <a:prstGeom prst="straightConnector1">
            <a:avLst/>
          </a:prstGeom>
          <a:noFill/>
          <a:ln w="57150">
            <a:solidFill>
              <a:srgbClr val="3366FF"/>
            </a:solidFill>
            <a:round/>
            <a:headEnd/>
            <a:tailEnd type="triangle" w="med" len="med"/>
          </a:ln>
        </p:spPr>
      </p:cxnSp>
      <p:cxnSp>
        <p:nvCxnSpPr>
          <p:cNvPr id="24585" name="AutoShape 9"/>
          <p:cNvCxnSpPr>
            <a:cxnSpLocks noChangeShapeType="1"/>
          </p:cNvCxnSpPr>
          <p:nvPr/>
        </p:nvCxnSpPr>
        <p:spPr bwMode="auto">
          <a:xfrm>
            <a:off x="4572000" y="1773238"/>
            <a:ext cx="2016125" cy="1152525"/>
          </a:xfrm>
          <a:prstGeom prst="straightConnector1">
            <a:avLst/>
          </a:prstGeom>
          <a:noFill/>
          <a:ln w="57150">
            <a:solidFill>
              <a:srgbClr val="3366FF"/>
            </a:solidFill>
            <a:round/>
            <a:headEnd/>
            <a:tailEnd type="triangle" w="med" len="med"/>
          </a:ln>
        </p:spPr>
      </p:cxnSp>
      <p:cxnSp>
        <p:nvCxnSpPr>
          <p:cNvPr id="24586" name="AutoShape 10"/>
          <p:cNvCxnSpPr>
            <a:cxnSpLocks noChangeShapeType="1"/>
          </p:cNvCxnSpPr>
          <p:nvPr/>
        </p:nvCxnSpPr>
        <p:spPr bwMode="auto">
          <a:xfrm flipH="1">
            <a:off x="1547813" y="1773238"/>
            <a:ext cx="3024187" cy="2808287"/>
          </a:xfrm>
          <a:prstGeom prst="straightConnector1">
            <a:avLst/>
          </a:prstGeom>
          <a:noFill/>
          <a:ln w="57150">
            <a:solidFill>
              <a:srgbClr val="3366FF"/>
            </a:solidFill>
            <a:round/>
            <a:headEnd/>
            <a:tailEnd type="triangle" w="med" len="med"/>
          </a:ln>
        </p:spPr>
      </p:cxn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6516688" y="2924175"/>
            <a:ext cx="2159000" cy="64928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latin typeface="Arial" charset="0"/>
              </a:rPr>
              <a:t>Подземное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250825" y="3068638"/>
            <a:ext cx="1908175" cy="7921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latin typeface="Arial" charset="0"/>
              </a:rPr>
              <a:t>Дождевое</a:t>
            </a: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179388" y="4797425"/>
            <a:ext cx="2232025" cy="7921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latin typeface="Arial" charset="0"/>
              </a:rPr>
              <a:t>Ледниковое</a:t>
            </a:r>
          </a:p>
        </p:txBody>
      </p:sp>
      <p:pic>
        <p:nvPicPr>
          <p:cNvPr id="15" name="Рисунок 14" descr="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571500"/>
            <a:ext cx="20716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1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3" grpId="0" animBg="1"/>
      <p:bldP spid="24587" grpId="0" animBg="1"/>
      <p:bldP spid="24588" grpId="0" animBg="1"/>
      <p:bldP spid="2458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4114800" cy="1384300"/>
          </a:xfrm>
        </p:spPr>
        <p:txBody>
          <a:bodyPr/>
          <a:lstStyle/>
          <a:p>
            <a:pPr algn="ctr"/>
            <a:r>
              <a:rPr lang="ru-RU" dirty="0" smtClean="0"/>
              <a:t>Крупнейшие реки мира.</a:t>
            </a:r>
            <a:endParaRPr lang="ru-RU" dirty="0"/>
          </a:p>
        </p:txBody>
      </p:sp>
      <p:pic>
        <p:nvPicPr>
          <p:cNvPr id="5" name="Содержимое 4" descr="хуанхэ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422673" y="0"/>
            <a:ext cx="3721327" cy="4714884"/>
          </a:xfrm>
        </p:spPr>
      </p:pic>
      <p:pic>
        <p:nvPicPr>
          <p:cNvPr id="6" name="Содержимое 5" descr="ганг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1928802"/>
            <a:ext cx="5043584" cy="3357586"/>
          </a:xfrm>
        </p:spPr>
      </p:pic>
      <p:sp>
        <p:nvSpPr>
          <p:cNvPr id="7" name="TextBox 6"/>
          <p:cNvSpPr txBox="1"/>
          <p:nvPr/>
        </p:nvSpPr>
        <p:spPr>
          <a:xfrm>
            <a:off x="714348" y="5572140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Ганг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86512" y="4929198"/>
            <a:ext cx="2286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Хуанхэ.</a:t>
            </a:r>
            <a:endParaRPr lang="ru-RU" sz="4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472518" cy="1384300"/>
          </a:xfrm>
        </p:spPr>
        <p:txBody>
          <a:bodyPr/>
          <a:lstStyle/>
          <a:p>
            <a:pPr algn="ctr"/>
            <a:r>
              <a:rPr lang="ru-RU" dirty="0" smtClean="0"/>
              <a:t>Крупнейшие реки мира.</a:t>
            </a:r>
            <a:endParaRPr lang="ru-RU" dirty="0"/>
          </a:p>
        </p:txBody>
      </p:sp>
      <p:pic>
        <p:nvPicPr>
          <p:cNvPr id="5" name="Содержимое 4" descr="дунай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3714317"/>
            <a:ext cx="4038600" cy="3143683"/>
          </a:xfrm>
        </p:spPr>
      </p:pic>
      <p:pic>
        <p:nvPicPr>
          <p:cNvPr id="6" name="Содержимое 5" descr="тигр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1357298"/>
            <a:ext cx="4531775" cy="2928958"/>
          </a:xfrm>
        </p:spPr>
      </p:pic>
      <p:sp>
        <p:nvSpPr>
          <p:cNvPr id="7" name="TextBox 6"/>
          <p:cNvSpPr txBox="1"/>
          <p:nvPr/>
        </p:nvSpPr>
        <p:spPr>
          <a:xfrm>
            <a:off x="642910" y="2786058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Дунай.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5572132" y="4643446"/>
            <a:ext cx="16430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Тигр.</a:t>
            </a:r>
            <a:endParaRPr lang="ru-RU" sz="4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Прочитать </a:t>
            </a:r>
            <a:r>
              <a:rPr lang="ru-RU" dirty="0" smtClean="0"/>
              <a:t>параграф 30.</a:t>
            </a:r>
            <a:endParaRPr lang="ru-RU" dirty="0" smtClean="0"/>
          </a:p>
          <a:p>
            <a:r>
              <a:rPr lang="ru-RU" dirty="0" smtClean="0"/>
              <a:t>Найти на карте все реки, о которых мы сегодня упоминали на уроке.</a:t>
            </a:r>
          </a:p>
          <a:p>
            <a:r>
              <a:rPr lang="ru-RU" dirty="0" smtClean="0"/>
              <a:t>Составить короткое описание реки в своей местности.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54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8435" name="Содержимое 5" descr="27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0" y="2428875"/>
            <a:ext cx="3643313" cy="3643313"/>
          </a:xfrm>
        </p:spPr>
      </p:pic>
      <p:pic>
        <p:nvPicPr>
          <p:cNvPr id="18436" name="Рисунок 6" descr="0_26b21_b58747fc_XL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7000" y="2862263"/>
            <a:ext cx="3294063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Гидросфера состоит из мирового океана, вод суши и вод в атмосфере.</a:t>
            </a:r>
          </a:p>
          <a:p>
            <a:r>
              <a:rPr lang="ru-RU" dirty="0" smtClean="0"/>
              <a:t>Внутренние воды – это воды на суше.</a:t>
            </a:r>
          </a:p>
          <a:p>
            <a:r>
              <a:rPr lang="ru-RU" dirty="0" smtClean="0"/>
              <a:t>Источником формирования внутренних вод являются атмосферные осадки.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500" y="142875"/>
            <a:ext cx="77724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i="1" dirty="0" smtClean="0">
                <a:solidFill>
                  <a:srgbClr val="FF0066"/>
                </a:solidFill>
                <a:latin typeface="Times New Roman" pitchFamily="18" charset="0"/>
              </a:rPr>
              <a:t>ГИДРОСФЕРА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4438" y="2500313"/>
            <a:ext cx="6400800" cy="1214437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chemeClr val="bg1">
                    <a:lumMod val="75000"/>
                  </a:schemeClr>
                </a:solidFill>
              </a:rPr>
              <a:t>Внутренние воды.</a:t>
            </a:r>
          </a:p>
          <a:p>
            <a:pPr eaLnBrk="1" hangingPunct="1">
              <a:defRPr/>
            </a:pPr>
            <a:r>
              <a:rPr lang="ru-RU" sz="4400" b="1" dirty="0" smtClean="0">
                <a:solidFill>
                  <a:schemeClr val="bg1">
                    <a:lumMod val="75000"/>
                  </a:schemeClr>
                </a:solidFill>
              </a:rPr>
              <a:t>Реки.</a:t>
            </a: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4143375" y="4857750"/>
            <a:ext cx="46434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 u="sng" dirty="0"/>
          </a:p>
          <a:p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0" y="1500188"/>
            <a:ext cx="450056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2"/>
                </a:solidFill>
              </a:rPr>
              <a:t>Внутренние воды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2857500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Реки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14563" y="2857500"/>
            <a:ext cx="1301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Озёра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29125" y="2928938"/>
            <a:ext cx="1582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/>
              <a:t>Болота</a:t>
            </a:r>
            <a:r>
              <a:rPr lang="ru-RU" dirty="0"/>
              <a:t>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3" y="4357688"/>
            <a:ext cx="3414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/>
              <a:t>Подземные</a:t>
            </a:r>
            <a:r>
              <a:rPr lang="ru-RU" sz="2800" b="1" dirty="0">
                <a:solidFill>
                  <a:srgbClr val="003300"/>
                </a:solidFill>
              </a:rPr>
              <a:t> </a:t>
            </a:r>
            <a:r>
              <a:rPr lang="ru-RU" sz="2800" b="1" dirty="0"/>
              <a:t>воды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643688" y="2928938"/>
            <a:ext cx="1825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/>
              <a:t>Ледники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071938" y="4071938"/>
            <a:ext cx="4841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Искусственные</a:t>
            </a:r>
            <a:r>
              <a:rPr lang="ru-RU" sz="2800" b="1" dirty="0">
                <a:solidFill>
                  <a:srgbClr val="003300"/>
                </a:solidFill>
              </a:rPr>
              <a:t> </a:t>
            </a:r>
            <a:r>
              <a:rPr lang="ru-RU" sz="2800" b="1" dirty="0">
                <a:solidFill>
                  <a:schemeClr val="tx2"/>
                </a:solidFill>
              </a:rPr>
              <a:t>водоёмы</a:t>
            </a:r>
          </a:p>
        </p:txBody>
      </p:sp>
      <p:cxnSp>
        <p:nvCxnSpPr>
          <p:cNvPr id="13" name="Прямая со стрелкой 12"/>
          <p:cNvCxnSpPr>
            <a:endCxn id="5" idx="0"/>
          </p:cNvCxnSpPr>
          <p:nvPr/>
        </p:nvCxnSpPr>
        <p:spPr>
          <a:xfrm rot="10800000" flipV="1">
            <a:off x="1249363" y="2071688"/>
            <a:ext cx="1536700" cy="785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821781" y="2321719"/>
            <a:ext cx="785813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501357" y="2499519"/>
            <a:ext cx="85725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143625" y="2143125"/>
            <a:ext cx="1143000" cy="7858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2357438" y="2928937"/>
            <a:ext cx="2286000" cy="7143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0" idx="0"/>
          </p:cNvCxnSpPr>
          <p:nvPr/>
        </p:nvCxnSpPr>
        <p:spPr>
          <a:xfrm rot="16200000" flipH="1">
            <a:off x="4996657" y="2575719"/>
            <a:ext cx="2000250" cy="992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8229600" cy="8572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000" i="1" dirty="0" smtClean="0">
                <a:solidFill>
                  <a:srgbClr val="009900"/>
                </a:solidFill>
                <a:latin typeface="Script MT Bold" pitchFamily="66" charset="0"/>
              </a:rPr>
              <a:t>Цель урока: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2500313"/>
            <a:ext cx="8229600" cy="411480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800" dirty="0" smtClean="0"/>
              <a:t>Познакомиться с понятиями: река, русло, пойма, исток, устье, бассейн, речная система;</a:t>
            </a:r>
          </a:p>
          <a:p>
            <a:pPr algn="just" eaLnBrk="1" hangingPunct="1">
              <a:defRPr/>
            </a:pPr>
            <a:r>
              <a:rPr lang="ru-RU" sz="2800" dirty="0" smtClean="0"/>
              <a:t>Рассмотреть строение реки;</a:t>
            </a:r>
          </a:p>
          <a:p>
            <a:pPr algn="just" eaLnBrk="1" hangingPunct="1">
              <a:defRPr/>
            </a:pPr>
            <a:r>
              <a:rPr lang="ru-RU" sz="2800" dirty="0" smtClean="0"/>
              <a:t>Познакомиться с разновидностью рек;</a:t>
            </a:r>
          </a:p>
          <a:p>
            <a:pPr algn="just" eaLnBrk="1" hangingPunct="1">
              <a:defRPr/>
            </a:pPr>
            <a:r>
              <a:rPr lang="ru-RU" sz="2800" dirty="0" smtClean="0"/>
              <a:t>Узнать использование рек;</a:t>
            </a:r>
          </a:p>
          <a:p>
            <a:pPr algn="just" eaLnBrk="1" hangingPunct="1">
              <a:defRPr/>
            </a:pPr>
            <a:r>
              <a:rPr lang="ru-RU" sz="2800" dirty="0" smtClean="0"/>
              <a:t>Научиться определять исток, устье, речной бассейн, притоки по карте.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714375" y="1000125"/>
            <a:ext cx="7720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Продолжим изучение Гидросферы и её частей</a:t>
            </a:r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2857500" y="1643063"/>
            <a:ext cx="3232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6600"/>
                </a:solidFill>
                <a:cs typeface="Shonar Bangla" pitchFamily="34" charset="0"/>
              </a:rPr>
              <a:t>Задачи урока: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dirty="0" smtClean="0"/>
              <a:t>Какую реку можно считать символом России?</a:t>
            </a:r>
            <a:endParaRPr lang="ru-RU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381000" y="4876800"/>
            <a:ext cx="9753600" cy="2057400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50000">
                <a:srgbClr val="0066FF">
                  <a:alpha val="36000"/>
                </a:srgbClr>
              </a:gs>
              <a:gs pos="100000">
                <a:srgbClr val="00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5" name="Rectangle 28" descr="Голубая тисненая бумага"/>
          <p:cNvSpPr>
            <a:spLocks noChangeArrowheads="1"/>
          </p:cNvSpPr>
          <p:nvPr/>
        </p:nvSpPr>
        <p:spPr bwMode="auto">
          <a:xfrm>
            <a:off x="-381000" y="4800600"/>
            <a:ext cx="9753600" cy="2057400"/>
          </a:xfrm>
          <a:prstGeom prst="rect">
            <a:avLst/>
          </a:prstGeom>
          <a:blipFill dpi="0" rotWithShape="1">
            <a:blip r:embed="rId2" cstate="print">
              <a:alphaModFix amt="53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Freeform 30" descr="5%"/>
          <p:cNvSpPr>
            <a:spLocks/>
          </p:cNvSpPr>
          <p:nvPr/>
        </p:nvSpPr>
        <p:spPr bwMode="auto">
          <a:xfrm>
            <a:off x="-323850" y="4781550"/>
            <a:ext cx="3781425" cy="2392363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0247" name="Group 509"/>
          <p:cNvGrpSpPr>
            <a:grpSpLocks/>
          </p:cNvGrpSpPr>
          <p:nvPr/>
        </p:nvGrpSpPr>
        <p:grpSpPr bwMode="auto">
          <a:xfrm>
            <a:off x="250825" y="4437063"/>
            <a:ext cx="2057400" cy="1366837"/>
            <a:chOff x="1392" y="1584"/>
            <a:chExt cx="1296" cy="672"/>
          </a:xfrm>
        </p:grpSpPr>
        <p:grpSp>
          <p:nvGrpSpPr>
            <p:cNvPr id="10604" name="Group 510"/>
            <p:cNvGrpSpPr>
              <a:grpSpLocks/>
            </p:cNvGrpSpPr>
            <p:nvPr/>
          </p:nvGrpSpPr>
          <p:grpSpPr bwMode="auto">
            <a:xfrm>
              <a:off x="2400" y="1680"/>
              <a:ext cx="144" cy="192"/>
              <a:chOff x="2773" y="1408"/>
              <a:chExt cx="96" cy="144"/>
            </a:xfrm>
          </p:grpSpPr>
          <p:sp>
            <p:nvSpPr>
              <p:cNvPr id="10632" name="Freeform 511" descr="Зеленый мрамор"/>
              <p:cNvSpPr>
                <a:spLocks/>
              </p:cNvSpPr>
              <p:nvPr/>
            </p:nvSpPr>
            <p:spPr bwMode="auto">
              <a:xfrm>
                <a:off x="2773" y="145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33" name="Freeform 512" descr="Зеленый мрамор"/>
              <p:cNvSpPr>
                <a:spLocks/>
              </p:cNvSpPr>
              <p:nvPr/>
            </p:nvSpPr>
            <p:spPr bwMode="auto">
              <a:xfrm>
                <a:off x="2784" y="144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34" name="Freeform 513" descr="Зеленый мрамор"/>
              <p:cNvSpPr>
                <a:spLocks/>
              </p:cNvSpPr>
              <p:nvPr/>
            </p:nvSpPr>
            <p:spPr bwMode="auto">
              <a:xfrm>
                <a:off x="2794" y="140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605" name="Freeform 514" descr="Коричневый мрамор"/>
            <p:cNvSpPr>
              <a:spLocks/>
            </p:cNvSpPr>
            <p:nvPr/>
          </p:nvSpPr>
          <p:spPr bwMode="auto">
            <a:xfrm>
              <a:off x="1776" y="1584"/>
              <a:ext cx="912" cy="624"/>
            </a:xfrm>
            <a:custGeom>
              <a:avLst/>
              <a:gdLst>
                <a:gd name="T0" fmla="*/ 140 w 864"/>
                <a:gd name="T1" fmla="*/ 1081 h 528"/>
                <a:gd name="T2" fmla="*/ 209 w 864"/>
                <a:gd name="T3" fmla="*/ 927 h 528"/>
                <a:gd name="T4" fmla="*/ 352 w 864"/>
                <a:gd name="T5" fmla="*/ 774 h 528"/>
                <a:gd name="T6" fmla="*/ 421 w 864"/>
                <a:gd name="T7" fmla="*/ 774 h 528"/>
                <a:gd name="T8" fmla="*/ 561 w 864"/>
                <a:gd name="T9" fmla="*/ 463 h 528"/>
                <a:gd name="T10" fmla="*/ 630 w 864"/>
                <a:gd name="T11" fmla="*/ 154 h 528"/>
                <a:gd name="T12" fmla="*/ 701 w 864"/>
                <a:gd name="T13" fmla="*/ 0 h 528"/>
                <a:gd name="T14" fmla="*/ 771 w 864"/>
                <a:gd name="T15" fmla="*/ 154 h 528"/>
                <a:gd name="T16" fmla="*/ 842 w 864"/>
                <a:gd name="T17" fmla="*/ 154 h 528"/>
                <a:gd name="T18" fmla="*/ 842 w 864"/>
                <a:gd name="T19" fmla="*/ 308 h 528"/>
                <a:gd name="T20" fmla="*/ 913 w 864"/>
                <a:gd name="T21" fmla="*/ 463 h 528"/>
                <a:gd name="T22" fmla="*/ 913 w 864"/>
                <a:gd name="T23" fmla="*/ 619 h 528"/>
                <a:gd name="T24" fmla="*/ 1051 w 864"/>
                <a:gd name="T25" fmla="*/ 774 h 528"/>
                <a:gd name="T26" fmla="*/ 1051 w 864"/>
                <a:gd name="T27" fmla="*/ 927 h 528"/>
                <a:gd name="T28" fmla="*/ 1122 w 864"/>
                <a:gd name="T29" fmla="*/ 1081 h 528"/>
                <a:gd name="T30" fmla="*/ 1122 w 864"/>
                <a:gd name="T31" fmla="*/ 1237 h 528"/>
                <a:gd name="T32" fmla="*/ 1190 w 864"/>
                <a:gd name="T33" fmla="*/ 1237 h 528"/>
                <a:gd name="T34" fmla="*/ 1261 w 864"/>
                <a:gd name="T35" fmla="*/ 1237 h 528"/>
                <a:gd name="T36" fmla="*/ 1190 w 864"/>
                <a:gd name="T37" fmla="*/ 1392 h 528"/>
                <a:gd name="T38" fmla="*/ 842 w 864"/>
                <a:gd name="T39" fmla="*/ 1545 h 528"/>
                <a:gd name="T40" fmla="*/ 561 w 864"/>
                <a:gd name="T41" fmla="*/ 1545 h 528"/>
                <a:gd name="T42" fmla="*/ 421 w 864"/>
                <a:gd name="T43" fmla="*/ 1698 h 528"/>
                <a:gd name="T44" fmla="*/ 140 w 864"/>
                <a:gd name="T45" fmla="*/ 1545 h 528"/>
                <a:gd name="T46" fmla="*/ 0 w 864"/>
                <a:gd name="T47" fmla="*/ 1237 h 528"/>
                <a:gd name="T48" fmla="*/ 70 w 864"/>
                <a:gd name="T49" fmla="*/ 1081 h 528"/>
                <a:gd name="T50" fmla="*/ 140 w 864"/>
                <a:gd name="T51" fmla="*/ 1081 h 5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4"/>
                <a:gd name="T79" fmla="*/ 0 h 528"/>
                <a:gd name="T80" fmla="*/ 864 w 864"/>
                <a:gd name="T81" fmla="*/ 528 h 5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4" h="528">
                  <a:moveTo>
                    <a:pt x="96" y="336"/>
                  </a:moveTo>
                  <a:lnTo>
                    <a:pt x="144" y="288"/>
                  </a:lnTo>
                  <a:lnTo>
                    <a:pt x="240" y="240"/>
                  </a:lnTo>
                  <a:lnTo>
                    <a:pt x="288" y="240"/>
                  </a:lnTo>
                  <a:lnTo>
                    <a:pt x="384" y="144"/>
                  </a:lnTo>
                  <a:lnTo>
                    <a:pt x="432" y="48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576" y="48"/>
                  </a:lnTo>
                  <a:lnTo>
                    <a:pt x="576" y="96"/>
                  </a:lnTo>
                  <a:lnTo>
                    <a:pt x="624" y="144"/>
                  </a:lnTo>
                  <a:lnTo>
                    <a:pt x="624" y="192"/>
                  </a:lnTo>
                  <a:lnTo>
                    <a:pt x="720" y="240"/>
                  </a:lnTo>
                  <a:lnTo>
                    <a:pt x="720" y="288"/>
                  </a:lnTo>
                  <a:lnTo>
                    <a:pt x="768" y="336"/>
                  </a:lnTo>
                  <a:lnTo>
                    <a:pt x="768" y="384"/>
                  </a:lnTo>
                  <a:lnTo>
                    <a:pt x="816" y="384"/>
                  </a:lnTo>
                  <a:lnTo>
                    <a:pt x="864" y="384"/>
                  </a:lnTo>
                  <a:lnTo>
                    <a:pt x="816" y="432"/>
                  </a:lnTo>
                  <a:lnTo>
                    <a:pt x="576" y="480"/>
                  </a:lnTo>
                  <a:lnTo>
                    <a:pt x="384" y="480"/>
                  </a:lnTo>
                  <a:lnTo>
                    <a:pt x="288" y="528"/>
                  </a:lnTo>
                  <a:lnTo>
                    <a:pt x="96" y="480"/>
                  </a:lnTo>
                  <a:lnTo>
                    <a:pt x="0" y="384"/>
                  </a:lnTo>
                  <a:lnTo>
                    <a:pt x="48" y="336"/>
                  </a:lnTo>
                  <a:lnTo>
                    <a:pt x="96" y="336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6" name="Freeform 515"/>
            <p:cNvSpPr>
              <a:spLocks/>
            </p:cNvSpPr>
            <p:nvPr/>
          </p:nvSpPr>
          <p:spPr bwMode="auto">
            <a:xfrm>
              <a:off x="1968" y="1680"/>
              <a:ext cx="517" cy="511"/>
            </a:xfrm>
            <a:custGeom>
              <a:avLst/>
              <a:gdLst>
                <a:gd name="T0" fmla="*/ 565 w 480"/>
                <a:gd name="T1" fmla="*/ 0 h 336"/>
                <a:gd name="T2" fmla="*/ 646 w 480"/>
                <a:gd name="T3" fmla="*/ 1808 h 336"/>
                <a:gd name="T4" fmla="*/ 808 w 480"/>
                <a:gd name="T5" fmla="*/ 2709 h 336"/>
                <a:gd name="T6" fmla="*/ 808 w 480"/>
                <a:gd name="T7" fmla="*/ 4517 h 336"/>
                <a:gd name="T8" fmla="*/ 565 w 480"/>
                <a:gd name="T9" fmla="*/ 4517 h 336"/>
                <a:gd name="T10" fmla="*/ 405 w 480"/>
                <a:gd name="T11" fmla="*/ 5422 h 336"/>
                <a:gd name="T12" fmla="*/ 162 w 480"/>
                <a:gd name="T13" fmla="*/ 6324 h 336"/>
                <a:gd name="T14" fmla="*/ 0 w 480"/>
                <a:gd name="T15" fmla="*/ 4517 h 336"/>
                <a:gd name="T16" fmla="*/ 162 w 480"/>
                <a:gd name="T17" fmla="*/ 3614 h 336"/>
                <a:gd name="T18" fmla="*/ 242 w 480"/>
                <a:gd name="T19" fmla="*/ 2709 h 336"/>
                <a:gd name="T20" fmla="*/ 405 w 480"/>
                <a:gd name="T21" fmla="*/ 2709 h 336"/>
                <a:gd name="T22" fmla="*/ 485 w 480"/>
                <a:gd name="T23" fmla="*/ 905 h 336"/>
                <a:gd name="T24" fmla="*/ 565 w 480"/>
                <a:gd name="T25" fmla="*/ 0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336"/>
                <a:gd name="T41" fmla="*/ 480 w 480"/>
                <a:gd name="T42" fmla="*/ 336 h 3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336">
                  <a:moveTo>
                    <a:pt x="336" y="0"/>
                  </a:moveTo>
                  <a:lnTo>
                    <a:pt x="384" y="96"/>
                  </a:lnTo>
                  <a:lnTo>
                    <a:pt x="480" y="144"/>
                  </a:lnTo>
                  <a:lnTo>
                    <a:pt x="480" y="240"/>
                  </a:lnTo>
                  <a:lnTo>
                    <a:pt x="336" y="240"/>
                  </a:lnTo>
                  <a:lnTo>
                    <a:pt x="240" y="288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92"/>
                  </a:lnTo>
                  <a:lnTo>
                    <a:pt x="144" y="144"/>
                  </a:lnTo>
                  <a:lnTo>
                    <a:pt x="240" y="144"/>
                  </a:lnTo>
                  <a:lnTo>
                    <a:pt x="288" y="48"/>
                  </a:lnTo>
                  <a:lnTo>
                    <a:pt x="336" y="0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50998"/>
                  </a:srgbClr>
                </a:gs>
                <a:gs pos="100000">
                  <a:schemeClr val="tx2">
                    <a:alpha val="43999"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7" name="Freeform 516"/>
            <p:cNvSpPr>
              <a:spLocks/>
            </p:cNvSpPr>
            <p:nvPr/>
          </p:nvSpPr>
          <p:spPr bwMode="auto">
            <a:xfrm>
              <a:off x="1968" y="1680"/>
              <a:ext cx="528" cy="480"/>
            </a:xfrm>
            <a:custGeom>
              <a:avLst/>
              <a:gdLst>
                <a:gd name="T0" fmla="*/ 9 w 672"/>
                <a:gd name="T1" fmla="*/ 384 h 480"/>
                <a:gd name="T2" fmla="*/ 44 w 672"/>
                <a:gd name="T3" fmla="*/ 480 h 480"/>
                <a:gd name="T4" fmla="*/ 62 w 672"/>
                <a:gd name="T5" fmla="*/ 384 h 480"/>
                <a:gd name="T6" fmla="*/ 97 w 672"/>
                <a:gd name="T7" fmla="*/ 384 h 480"/>
                <a:gd name="T8" fmla="*/ 124 w 672"/>
                <a:gd name="T9" fmla="*/ 336 h 480"/>
                <a:gd name="T10" fmla="*/ 124 w 672"/>
                <a:gd name="T11" fmla="*/ 288 h 480"/>
                <a:gd name="T12" fmla="*/ 115 w 672"/>
                <a:gd name="T13" fmla="*/ 192 h 480"/>
                <a:gd name="T14" fmla="*/ 107 w 672"/>
                <a:gd name="T15" fmla="*/ 144 h 480"/>
                <a:gd name="T16" fmla="*/ 107 w 672"/>
                <a:gd name="T17" fmla="*/ 96 h 480"/>
                <a:gd name="T18" fmla="*/ 89 w 672"/>
                <a:gd name="T19" fmla="*/ 48 h 480"/>
                <a:gd name="T20" fmla="*/ 89 w 672"/>
                <a:gd name="T21" fmla="*/ 0 h 480"/>
                <a:gd name="T22" fmla="*/ 71 w 672"/>
                <a:gd name="T23" fmla="*/ 96 h 480"/>
                <a:gd name="T24" fmla="*/ 62 w 672"/>
                <a:gd name="T25" fmla="*/ 192 h 480"/>
                <a:gd name="T26" fmla="*/ 27 w 672"/>
                <a:gd name="T27" fmla="*/ 240 h 480"/>
                <a:gd name="T28" fmla="*/ 17 w 672"/>
                <a:gd name="T29" fmla="*/ 288 h 480"/>
                <a:gd name="T30" fmla="*/ 0 w 672"/>
                <a:gd name="T31" fmla="*/ 336 h 480"/>
                <a:gd name="T32" fmla="*/ 9 w 672"/>
                <a:gd name="T33" fmla="*/ 384 h 4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2"/>
                <a:gd name="T52" fmla="*/ 0 h 480"/>
                <a:gd name="T53" fmla="*/ 672 w 672"/>
                <a:gd name="T54" fmla="*/ 480 h 4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2" h="480">
                  <a:moveTo>
                    <a:pt x="48" y="384"/>
                  </a:moveTo>
                  <a:lnTo>
                    <a:pt x="240" y="480"/>
                  </a:lnTo>
                  <a:lnTo>
                    <a:pt x="336" y="384"/>
                  </a:lnTo>
                  <a:lnTo>
                    <a:pt x="528" y="384"/>
                  </a:lnTo>
                  <a:lnTo>
                    <a:pt x="672" y="336"/>
                  </a:lnTo>
                  <a:lnTo>
                    <a:pt x="672" y="288"/>
                  </a:lnTo>
                  <a:lnTo>
                    <a:pt x="624" y="192"/>
                  </a:lnTo>
                  <a:lnTo>
                    <a:pt x="576" y="144"/>
                  </a:lnTo>
                  <a:lnTo>
                    <a:pt x="576" y="96"/>
                  </a:lnTo>
                  <a:lnTo>
                    <a:pt x="480" y="48"/>
                  </a:lnTo>
                  <a:lnTo>
                    <a:pt x="480" y="0"/>
                  </a:lnTo>
                  <a:lnTo>
                    <a:pt x="384" y="96"/>
                  </a:lnTo>
                  <a:lnTo>
                    <a:pt x="336" y="192"/>
                  </a:lnTo>
                  <a:lnTo>
                    <a:pt x="144" y="240"/>
                  </a:lnTo>
                  <a:lnTo>
                    <a:pt x="96" y="288"/>
                  </a:lnTo>
                  <a:lnTo>
                    <a:pt x="0" y="336"/>
                  </a:lnTo>
                  <a:lnTo>
                    <a:pt x="48" y="384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12999"/>
                  </a:srgbClr>
                </a:gs>
                <a:gs pos="100000">
                  <a:schemeClr val="tx1">
                    <a:alpha val="56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8" name="Freeform 517"/>
            <p:cNvSpPr>
              <a:spLocks/>
            </p:cNvSpPr>
            <p:nvPr/>
          </p:nvSpPr>
          <p:spPr bwMode="auto">
            <a:xfrm>
              <a:off x="2064" y="1872"/>
              <a:ext cx="336" cy="288"/>
            </a:xfrm>
            <a:custGeom>
              <a:avLst/>
              <a:gdLst>
                <a:gd name="T0" fmla="*/ 0 w 144"/>
                <a:gd name="T1" fmla="*/ 2461 h 192"/>
                <a:gd name="T2" fmla="*/ 18053 w 144"/>
                <a:gd name="T3" fmla="*/ 0 h 192"/>
                <a:gd name="T4" fmla="*/ 36167 w 144"/>
                <a:gd name="T5" fmla="*/ 1641 h 192"/>
                <a:gd name="T6" fmla="*/ 36167 w 144"/>
                <a:gd name="T7" fmla="*/ 819 h 192"/>
                <a:gd name="T8" fmla="*/ 54222 w 144"/>
                <a:gd name="T9" fmla="*/ 2461 h 192"/>
                <a:gd name="T10" fmla="*/ 36167 w 144"/>
                <a:gd name="T11" fmla="*/ 2461 h 192"/>
                <a:gd name="T12" fmla="*/ 18053 w 144"/>
                <a:gd name="T13" fmla="*/ 3281 h 192"/>
                <a:gd name="T14" fmla="*/ 0 w 144"/>
                <a:gd name="T15" fmla="*/ 2461 h 1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192"/>
                <a:gd name="T26" fmla="*/ 144 w 144"/>
                <a:gd name="T27" fmla="*/ 192 h 1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192">
                  <a:moveTo>
                    <a:pt x="0" y="144"/>
                  </a:moveTo>
                  <a:lnTo>
                    <a:pt x="48" y="0"/>
                  </a:lnTo>
                  <a:lnTo>
                    <a:pt x="96" y="96"/>
                  </a:lnTo>
                  <a:lnTo>
                    <a:pt x="96" y="48"/>
                  </a:lnTo>
                  <a:lnTo>
                    <a:pt x="144" y="144"/>
                  </a:lnTo>
                  <a:lnTo>
                    <a:pt x="96" y="144"/>
                  </a:lnTo>
                  <a:lnTo>
                    <a:pt x="48" y="1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tx1">
                <a:alpha val="94116"/>
              </a:schemeClr>
            </a:solidFill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609" name="Group 518"/>
            <p:cNvGrpSpPr>
              <a:grpSpLocks/>
            </p:cNvGrpSpPr>
            <p:nvPr/>
          </p:nvGrpSpPr>
          <p:grpSpPr bwMode="auto">
            <a:xfrm>
              <a:off x="1392" y="1728"/>
              <a:ext cx="864" cy="528"/>
              <a:chOff x="1392" y="1728"/>
              <a:chExt cx="864" cy="528"/>
            </a:xfrm>
          </p:grpSpPr>
          <p:sp>
            <p:nvSpPr>
              <p:cNvPr id="10622" name="Freeform 519" descr="Бумажный пакет"/>
              <p:cNvSpPr>
                <a:spLocks/>
              </p:cNvSpPr>
              <p:nvPr/>
            </p:nvSpPr>
            <p:spPr bwMode="auto">
              <a:xfrm>
                <a:off x="1392" y="1728"/>
                <a:ext cx="864" cy="528"/>
              </a:xfrm>
              <a:custGeom>
                <a:avLst/>
                <a:gdLst>
                  <a:gd name="T0" fmla="*/ 96 w 864"/>
                  <a:gd name="T1" fmla="*/ 336 h 528"/>
                  <a:gd name="T2" fmla="*/ 144 w 864"/>
                  <a:gd name="T3" fmla="*/ 288 h 528"/>
                  <a:gd name="T4" fmla="*/ 240 w 864"/>
                  <a:gd name="T5" fmla="*/ 240 h 528"/>
                  <a:gd name="T6" fmla="*/ 288 w 864"/>
                  <a:gd name="T7" fmla="*/ 240 h 528"/>
                  <a:gd name="T8" fmla="*/ 384 w 864"/>
                  <a:gd name="T9" fmla="*/ 144 h 528"/>
                  <a:gd name="T10" fmla="*/ 432 w 864"/>
                  <a:gd name="T11" fmla="*/ 48 h 528"/>
                  <a:gd name="T12" fmla="*/ 480 w 864"/>
                  <a:gd name="T13" fmla="*/ 0 h 528"/>
                  <a:gd name="T14" fmla="*/ 528 w 864"/>
                  <a:gd name="T15" fmla="*/ 48 h 528"/>
                  <a:gd name="T16" fmla="*/ 576 w 864"/>
                  <a:gd name="T17" fmla="*/ 48 h 528"/>
                  <a:gd name="T18" fmla="*/ 576 w 864"/>
                  <a:gd name="T19" fmla="*/ 96 h 528"/>
                  <a:gd name="T20" fmla="*/ 624 w 864"/>
                  <a:gd name="T21" fmla="*/ 144 h 528"/>
                  <a:gd name="T22" fmla="*/ 624 w 864"/>
                  <a:gd name="T23" fmla="*/ 192 h 528"/>
                  <a:gd name="T24" fmla="*/ 720 w 864"/>
                  <a:gd name="T25" fmla="*/ 240 h 528"/>
                  <a:gd name="T26" fmla="*/ 720 w 864"/>
                  <a:gd name="T27" fmla="*/ 288 h 528"/>
                  <a:gd name="T28" fmla="*/ 768 w 864"/>
                  <a:gd name="T29" fmla="*/ 336 h 528"/>
                  <a:gd name="T30" fmla="*/ 768 w 864"/>
                  <a:gd name="T31" fmla="*/ 384 h 528"/>
                  <a:gd name="T32" fmla="*/ 816 w 864"/>
                  <a:gd name="T33" fmla="*/ 384 h 528"/>
                  <a:gd name="T34" fmla="*/ 864 w 864"/>
                  <a:gd name="T35" fmla="*/ 384 h 528"/>
                  <a:gd name="T36" fmla="*/ 816 w 864"/>
                  <a:gd name="T37" fmla="*/ 432 h 528"/>
                  <a:gd name="T38" fmla="*/ 576 w 864"/>
                  <a:gd name="T39" fmla="*/ 480 h 528"/>
                  <a:gd name="T40" fmla="*/ 384 w 864"/>
                  <a:gd name="T41" fmla="*/ 480 h 528"/>
                  <a:gd name="T42" fmla="*/ 288 w 864"/>
                  <a:gd name="T43" fmla="*/ 528 h 528"/>
                  <a:gd name="T44" fmla="*/ 96 w 864"/>
                  <a:gd name="T45" fmla="*/ 480 h 528"/>
                  <a:gd name="T46" fmla="*/ 0 w 864"/>
                  <a:gd name="T47" fmla="*/ 384 h 528"/>
                  <a:gd name="T48" fmla="*/ 48 w 864"/>
                  <a:gd name="T49" fmla="*/ 336 h 528"/>
                  <a:gd name="T50" fmla="*/ 96 w 864"/>
                  <a:gd name="T51" fmla="*/ 336 h 5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4"/>
                  <a:gd name="T79" fmla="*/ 0 h 528"/>
                  <a:gd name="T80" fmla="*/ 864 w 864"/>
                  <a:gd name="T81" fmla="*/ 528 h 5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4" h="528">
                    <a:moveTo>
                      <a:pt x="96" y="336"/>
                    </a:moveTo>
                    <a:lnTo>
                      <a:pt x="144" y="288"/>
                    </a:lnTo>
                    <a:lnTo>
                      <a:pt x="240" y="240"/>
                    </a:lnTo>
                    <a:lnTo>
                      <a:pt x="288" y="240"/>
                    </a:lnTo>
                    <a:lnTo>
                      <a:pt x="384" y="144"/>
                    </a:lnTo>
                    <a:lnTo>
                      <a:pt x="432" y="48"/>
                    </a:lnTo>
                    <a:lnTo>
                      <a:pt x="480" y="0"/>
                    </a:lnTo>
                    <a:lnTo>
                      <a:pt x="528" y="48"/>
                    </a:lnTo>
                    <a:lnTo>
                      <a:pt x="576" y="48"/>
                    </a:lnTo>
                    <a:lnTo>
                      <a:pt x="576" y="96"/>
                    </a:lnTo>
                    <a:lnTo>
                      <a:pt x="624" y="144"/>
                    </a:lnTo>
                    <a:lnTo>
                      <a:pt x="624" y="192"/>
                    </a:lnTo>
                    <a:lnTo>
                      <a:pt x="720" y="240"/>
                    </a:lnTo>
                    <a:lnTo>
                      <a:pt x="720" y="288"/>
                    </a:lnTo>
                    <a:lnTo>
                      <a:pt x="768" y="336"/>
                    </a:lnTo>
                    <a:lnTo>
                      <a:pt x="768" y="384"/>
                    </a:lnTo>
                    <a:lnTo>
                      <a:pt x="816" y="384"/>
                    </a:lnTo>
                    <a:lnTo>
                      <a:pt x="864" y="384"/>
                    </a:lnTo>
                    <a:lnTo>
                      <a:pt x="816" y="432"/>
                    </a:lnTo>
                    <a:lnTo>
                      <a:pt x="576" y="480"/>
                    </a:lnTo>
                    <a:lnTo>
                      <a:pt x="384" y="480"/>
                    </a:lnTo>
                    <a:lnTo>
                      <a:pt x="288" y="528"/>
                    </a:lnTo>
                    <a:lnTo>
                      <a:pt x="96" y="480"/>
                    </a:lnTo>
                    <a:lnTo>
                      <a:pt x="0" y="384"/>
                    </a:lnTo>
                    <a:lnTo>
                      <a:pt x="48" y="336"/>
                    </a:lnTo>
                    <a:lnTo>
                      <a:pt x="96" y="336"/>
                    </a:lnTo>
                    <a:close/>
                  </a:path>
                </a:pathLst>
              </a:custGeom>
              <a:blipFill dpi="0" rotWithShape="1">
                <a:blip r:embed="rId5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23" name="Freeform 520"/>
              <p:cNvSpPr>
                <a:spLocks/>
              </p:cNvSpPr>
              <p:nvPr/>
            </p:nvSpPr>
            <p:spPr bwMode="auto">
              <a:xfrm>
                <a:off x="1440" y="1776"/>
                <a:ext cx="672" cy="480"/>
              </a:xfrm>
              <a:custGeom>
                <a:avLst/>
                <a:gdLst>
                  <a:gd name="T0" fmla="*/ 48 w 672"/>
                  <a:gd name="T1" fmla="*/ 384 h 480"/>
                  <a:gd name="T2" fmla="*/ 240 w 672"/>
                  <a:gd name="T3" fmla="*/ 480 h 480"/>
                  <a:gd name="T4" fmla="*/ 336 w 672"/>
                  <a:gd name="T5" fmla="*/ 384 h 480"/>
                  <a:gd name="T6" fmla="*/ 528 w 672"/>
                  <a:gd name="T7" fmla="*/ 384 h 480"/>
                  <a:gd name="T8" fmla="*/ 672 w 672"/>
                  <a:gd name="T9" fmla="*/ 336 h 480"/>
                  <a:gd name="T10" fmla="*/ 672 w 672"/>
                  <a:gd name="T11" fmla="*/ 288 h 480"/>
                  <a:gd name="T12" fmla="*/ 624 w 672"/>
                  <a:gd name="T13" fmla="*/ 192 h 480"/>
                  <a:gd name="T14" fmla="*/ 576 w 672"/>
                  <a:gd name="T15" fmla="*/ 144 h 480"/>
                  <a:gd name="T16" fmla="*/ 576 w 672"/>
                  <a:gd name="T17" fmla="*/ 96 h 480"/>
                  <a:gd name="T18" fmla="*/ 480 w 672"/>
                  <a:gd name="T19" fmla="*/ 48 h 480"/>
                  <a:gd name="T20" fmla="*/ 480 w 672"/>
                  <a:gd name="T21" fmla="*/ 0 h 480"/>
                  <a:gd name="T22" fmla="*/ 384 w 672"/>
                  <a:gd name="T23" fmla="*/ 96 h 480"/>
                  <a:gd name="T24" fmla="*/ 336 w 672"/>
                  <a:gd name="T25" fmla="*/ 192 h 480"/>
                  <a:gd name="T26" fmla="*/ 144 w 672"/>
                  <a:gd name="T27" fmla="*/ 240 h 480"/>
                  <a:gd name="T28" fmla="*/ 96 w 672"/>
                  <a:gd name="T29" fmla="*/ 288 h 480"/>
                  <a:gd name="T30" fmla="*/ 0 w 672"/>
                  <a:gd name="T31" fmla="*/ 336 h 480"/>
                  <a:gd name="T32" fmla="*/ 48 w 672"/>
                  <a:gd name="T33" fmla="*/ 384 h 4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72"/>
                  <a:gd name="T52" fmla="*/ 0 h 480"/>
                  <a:gd name="T53" fmla="*/ 672 w 672"/>
                  <a:gd name="T54" fmla="*/ 480 h 4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72" h="480">
                    <a:moveTo>
                      <a:pt x="48" y="384"/>
                    </a:moveTo>
                    <a:lnTo>
                      <a:pt x="240" y="480"/>
                    </a:lnTo>
                    <a:lnTo>
                      <a:pt x="336" y="384"/>
                    </a:lnTo>
                    <a:lnTo>
                      <a:pt x="528" y="384"/>
                    </a:lnTo>
                    <a:lnTo>
                      <a:pt x="672" y="336"/>
                    </a:lnTo>
                    <a:lnTo>
                      <a:pt x="672" y="288"/>
                    </a:lnTo>
                    <a:lnTo>
                      <a:pt x="624" y="192"/>
                    </a:lnTo>
                    <a:lnTo>
                      <a:pt x="576" y="144"/>
                    </a:lnTo>
                    <a:lnTo>
                      <a:pt x="576" y="96"/>
                    </a:lnTo>
                    <a:lnTo>
                      <a:pt x="480" y="48"/>
                    </a:lnTo>
                    <a:lnTo>
                      <a:pt x="480" y="0"/>
                    </a:lnTo>
                    <a:lnTo>
                      <a:pt x="384" y="96"/>
                    </a:lnTo>
                    <a:lnTo>
                      <a:pt x="336" y="192"/>
                    </a:lnTo>
                    <a:lnTo>
                      <a:pt x="144" y="240"/>
                    </a:lnTo>
                    <a:lnTo>
                      <a:pt x="96" y="288"/>
                    </a:lnTo>
                    <a:lnTo>
                      <a:pt x="0" y="336"/>
                    </a:lnTo>
                    <a:lnTo>
                      <a:pt x="48" y="3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12999"/>
                    </a:srgbClr>
                  </a:gs>
                  <a:gs pos="100000">
                    <a:schemeClr val="tx1">
                      <a:alpha val="56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624" name="Group 521"/>
              <p:cNvGrpSpPr>
                <a:grpSpLocks/>
              </p:cNvGrpSpPr>
              <p:nvPr/>
            </p:nvGrpSpPr>
            <p:grpSpPr bwMode="auto">
              <a:xfrm>
                <a:off x="1488" y="1728"/>
                <a:ext cx="357" cy="432"/>
                <a:chOff x="1707" y="2448"/>
                <a:chExt cx="240" cy="288"/>
              </a:xfrm>
            </p:grpSpPr>
            <p:sp>
              <p:nvSpPr>
                <p:cNvPr id="10626" name="Freeform 522" descr="Зеленый мрамор"/>
                <p:cNvSpPr>
                  <a:spLocks/>
                </p:cNvSpPr>
                <p:nvPr/>
              </p:nvSpPr>
              <p:spPr bwMode="auto">
                <a:xfrm>
                  <a:off x="1803" y="2528"/>
                  <a:ext cx="144" cy="160"/>
                </a:xfrm>
                <a:custGeom>
                  <a:avLst/>
                  <a:gdLst>
                    <a:gd name="T0" fmla="*/ 0 w 432"/>
                    <a:gd name="T1" fmla="*/ 2 h 288"/>
                    <a:gd name="T2" fmla="*/ 0 w 432"/>
                    <a:gd name="T3" fmla="*/ 3 h 288"/>
                    <a:gd name="T4" fmla="*/ 0 w 432"/>
                    <a:gd name="T5" fmla="*/ 4 h 288"/>
                    <a:gd name="T6" fmla="*/ 0 w 432"/>
                    <a:gd name="T7" fmla="*/ 4 h 288"/>
                    <a:gd name="T8" fmla="*/ 0 w 432"/>
                    <a:gd name="T9" fmla="*/ 4 h 288"/>
                    <a:gd name="T10" fmla="*/ 0 w 432"/>
                    <a:gd name="T11" fmla="*/ 4 h 288"/>
                    <a:gd name="T12" fmla="*/ 0 w 432"/>
                    <a:gd name="T13" fmla="*/ 4 h 288"/>
                    <a:gd name="T14" fmla="*/ 0 w 432"/>
                    <a:gd name="T15" fmla="*/ 4 h 288"/>
                    <a:gd name="T16" fmla="*/ 0 w 432"/>
                    <a:gd name="T17" fmla="*/ 4 h 288"/>
                    <a:gd name="T18" fmla="*/ 0 w 432"/>
                    <a:gd name="T19" fmla="*/ 3 h 288"/>
                    <a:gd name="T20" fmla="*/ 0 w 432"/>
                    <a:gd name="T21" fmla="*/ 2 h 288"/>
                    <a:gd name="T22" fmla="*/ 0 w 432"/>
                    <a:gd name="T23" fmla="*/ 0 h 288"/>
                    <a:gd name="T24" fmla="*/ 0 w 432"/>
                    <a:gd name="T25" fmla="*/ 1 h 288"/>
                    <a:gd name="T26" fmla="*/ 0 w 432"/>
                    <a:gd name="T27" fmla="*/ 2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27" name="Freeform 523" descr="Зеленый мрамор"/>
                <p:cNvSpPr>
                  <a:spLocks/>
                </p:cNvSpPr>
                <p:nvPr/>
              </p:nvSpPr>
              <p:spPr bwMode="auto">
                <a:xfrm>
                  <a:off x="1819" y="2501"/>
                  <a:ext cx="112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28" name="Freeform 524" descr="Зеленый мрамор"/>
                <p:cNvSpPr>
                  <a:spLocks/>
                </p:cNvSpPr>
                <p:nvPr/>
              </p:nvSpPr>
              <p:spPr bwMode="auto">
                <a:xfrm>
                  <a:off x="1835" y="2448"/>
                  <a:ext cx="80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29" name="Freeform 525" descr="Зеленый мрамор"/>
                <p:cNvSpPr>
                  <a:spLocks/>
                </p:cNvSpPr>
                <p:nvPr/>
              </p:nvSpPr>
              <p:spPr bwMode="auto">
                <a:xfrm>
                  <a:off x="1707" y="2640"/>
                  <a:ext cx="96" cy="96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30" name="Freeform 526" descr="Зеленый мрамор"/>
                <p:cNvSpPr>
                  <a:spLocks/>
                </p:cNvSpPr>
                <p:nvPr/>
              </p:nvSpPr>
              <p:spPr bwMode="auto">
                <a:xfrm>
                  <a:off x="1718" y="2624"/>
                  <a:ext cx="7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31" name="Freeform 527" descr="Зеленый мрамор"/>
                <p:cNvSpPr>
                  <a:spLocks/>
                </p:cNvSpPr>
                <p:nvPr/>
              </p:nvSpPr>
              <p:spPr bwMode="auto">
                <a:xfrm>
                  <a:off x="1728" y="2592"/>
                  <a:ext cx="5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625" name="Freeform 528"/>
              <p:cNvSpPr>
                <a:spLocks/>
              </p:cNvSpPr>
              <p:nvPr/>
            </p:nvSpPr>
            <p:spPr bwMode="auto">
              <a:xfrm>
                <a:off x="1584" y="1872"/>
                <a:ext cx="480" cy="384"/>
              </a:xfrm>
              <a:custGeom>
                <a:avLst/>
                <a:gdLst>
                  <a:gd name="T0" fmla="*/ 336 w 480"/>
                  <a:gd name="T1" fmla="*/ 0 h 336"/>
                  <a:gd name="T2" fmla="*/ 384 w 480"/>
                  <a:gd name="T3" fmla="*/ 247 h 336"/>
                  <a:gd name="T4" fmla="*/ 480 w 480"/>
                  <a:gd name="T5" fmla="*/ 368 h 336"/>
                  <a:gd name="T6" fmla="*/ 480 w 480"/>
                  <a:gd name="T7" fmla="*/ 610 h 336"/>
                  <a:gd name="T8" fmla="*/ 336 w 480"/>
                  <a:gd name="T9" fmla="*/ 610 h 336"/>
                  <a:gd name="T10" fmla="*/ 240 w 480"/>
                  <a:gd name="T11" fmla="*/ 733 h 336"/>
                  <a:gd name="T12" fmla="*/ 96 w 480"/>
                  <a:gd name="T13" fmla="*/ 857 h 336"/>
                  <a:gd name="T14" fmla="*/ 0 w 480"/>
                  <a:gd name="T15" fmla="*/ 610 h 336"/>
                  <a:gd name="T16" fmla="*/ 96 w 480"/>
                  <a:gd name="T17" fmla="*/ 488 h 336"/>
                  <a:gd name="T18" fmla="*/ 144 w 480"/>
                  <a:gd name="T19" fmla="*/ 368 h 336"/>
                  <a:gd name="T20" fmla="*/ 240 w 480"/>
                  <a:gd name="T21" fmla="*/ 368 h 336"/>
                  <a:gd name="T22" fmla="*/ 288 w 480"/>
                  <a:gd name="T23" fmla="*/ 122 h 336"/>
                  <a:gd name="T24" fmla="*/ 336 w 480"/>
                  <a:gd name="T25" fmla="*/ 0 h 3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0"/>
                  <a:gd name="T40" fmla="*/ 0 h 336"/>
                  <a:gd name="T41" fmla="*/ 480 w 480"/>
                  <a:gd name="T42" fmla="*/ 336 h 3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0" h="336">
                    <a:moveTo>
                      <a:pt x="336" y="0"/>
                    </a:moveTo>
                    <a:lnTo>
                      <a:pt x="384" y="96"/>
                    </a:lnTo>
                    <a:lnTo>
                      <a:pt x="480" y="144"/>
                    </a:lnTo>
                    <a:lnTo>
                      <a:pt x="480" y="240"/>
                    </a:lnTo>
                    <a:lnTo>
                      <a:pt x="336" y="240"/>
                    </a:lnTo>
                    <a:lnTo>
                      <a:pt x="240" y="288"/>
                    </a:lnTo>
                    <a:lnTo>
                      <a:pt x="96" y="336"/>
                    </a:lnTo>
                    <a:lnTo>
                      <a:pt x="0" y="240"/>
                    </a:lnTo>
                    <a:lnTo>
                      <a:pt x="96" y="192"/>
                    </a:lnTo>
                    <a:lnTo>
                      <a:pt x="144" y="144"/>
                    </a:lnTo>
                    <a:lnTo>
                      <a:pt x="240" y="144"/>
                    </a:lnTo>
                    <a:lnTo>
                      <a:pt x="288" y="48"/>
                    </a:lnTo>
                    <a:lnTo>
                      <a:pt x="3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50998"/>
                    </a:srgbClr>
                  </a:gs>
                  <a:gs pos="100000">
                    <a:schemeClr val="tx2">
                      <a:alpha val="4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610" name="Group 529"/>
            <p:cNvGrpSpPr>
              <a:grpSpLocks/>
            </p:cNvGrpSpPr>
            <p:nvPr/>
          </p:nvGrpSpPr>
          <p:grpSpPr bwMode="auto">
            <a:xfrm>
              <a:off x="1968" y="1872"/>
              <a:ext cx="192" cy="288"/>
              <a:chOff x="3088" y="1872"/>
              <a:chExt cx="144" cy="192"/>
            </a:xfrm>
          </p:grpSpPr>
          <p:sp>
            <p:nvSpPr>
              <p:cNvPr id="10619" name="Freeform 530" descr="Зеленый мрамор"/>
              <p:cNvSpPr>
                <a:spLocks/>
              </p:cNvSpPr>
              <p:nvPr/>
            </p:nvSpPr>
            <p:spPr bwMode="auto">
              <a:xfrm>
                <a:off x="3088" y="19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20" name="Freeform 531" descr="Зеленый мрамор"/>
              <p:cNvSpPr>
                <a:spLocks/>
              </p:cNvSpPr>
              <p:nvPr/>
            </p:nvSpPr>
            <p:spPr bwMode="auto">
              <a:xfrm>
                <a:off x="3104" y="19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21" name="Freeform 532" descr="Зеленый мрамор"/>
              <p:cNvSpPr>
                <a:spLocks/>
              </p:cNvSpPr>
              <p:nvPr/>
            </p:nvSpPr>
            <p:spPr bwMode="auto">
              <a:xfrm>
                <a:off x="3120" y="18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611" name="Group 533"/>
            <p:cNvGrpSpPr>
              <a:grpSpLocks/>
            </p:cNvGrpSpPr>
            <p:nvPr/>
          </p:nvGrpSpPr>
          <p:grpSpPr bwMode="auto">
            <a:xfrm>
              <a:off x="1968" y="1728"/>
              <a:ext cx="96" cy="144"/>
              <a:chOff x="3184" y="1728"/>
              <a:chExt cx="96" cy="144"/>
            </a:xfrm>
          </p:grpSpPr>
          <p:sp>
            <p:nvSpPr>
              <p:cNvPr id="10616" name="Freeform 534" descr="Зеленый мрамор"/>
              <p:cNvSpPr>
                <a:spLocks/>
              </p:cNvSpPr>
              <p:nvPr/>
            </p:nvSpPr>
            <p:spPr bwMode="auto">
              <a:xfrm>
                <a:off x="3184" y="177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17" name="Freeform 535" descr="Зеленый мрамор"/>
              <p:cNvSpPr>
                <a:spLocks/>
              </p:cNvSpPr>
              <p:nvPr/>
            </p:nvSpPr>
            <p:spPr bwMode="auto">
              <a:xfrm>
                <a:off x="3195" y="176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18" name="Freeform 536" descr="Зеленый мрамор"/>
              <p:cNvSpPr>
                <a:spLocks/>
              </p:cNvSpPr>
              <p:nvPr/>
            </p:nvSpPr>
            <p:spPr bwMode="auto">
              <a:xfrm>
                <a:off x="3205" y="172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612" name="Group 537"/>
            <p:cNvGrpSpPr>
              <a:grpSpLocks/>
            </p:cNvGrpSpPr>
            <p:nvPr/>
          </p:nvGrpSpPr>
          <p:grpSpPr bwMode="auto">
            <a:xfrm>
              <a:off x="1536" y="1920"/>
              <a:ext cx="181" cy="272"/>
              <a:chOff x="2773" y="1072"/>
              <a:chExt cx="144" cy="192"/>
            </a:xfrm>
          </p:grpSpPr>
          <p:sp>
            <p:nvSpPr>
              <p:cNvPr id="10613" name="Freeform 538" descr="Зеленый мрамор"/>
              <p:cNvSpPr>
                <a:spLocks/>
              </p:cNvSpPr>
              <p:nvPr/>
            </p:nvSpPr>
            <p:spPr bwMode="auto">
              <a:xfrm>
                <a:off x="2773" y="11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14" name="Freeform 539" descr="Зеленый мрамор"/>
              <p:cNvSpPr>
                <a:spLocks/>
              </p:cNvSpPr>
              <p:nvPr/>
            </p:nvSpPr>
            <p:spPr bwMode="auto">
              <a:xfrm>
                <a:off x="2789" y="11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15" name="Freeform 540" descr="Зеленый мрамор"/>
              <p:cNvSpPr>
                <a:spLocks/>
              </p:cNvSpPr>
              <p:nvPr/>
            </p:nvSpPr>
            <p:spPr bwMode="auto">
              <a:xfrm>
                <a:off x="2805" y="10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119" name="Freeform 23"/>
          <p:cNvSpPr>
            <a:spLocks/>
          </p:cNvSpPr>
          <p:nvPr/>
        </p:nvSpPr>
        <p:spPr bwMode="auto">
          <a:xfrm>
            <a:off x="-609600" y="6172200"/>
            <a:ext cx="10134600" cy="838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20" name="Freeform 24"/>
          <p:cNvSpPr>
            <a:spLocks/>
          </p:cNvSpPr>
          <p:nvPr/>
        </p:nvSpPr>
        <p:spPr bwMode="auto">
          <a:xfrm flipV="1">
            <a:off x="152400" y="5791200"/>
            <a:ext cx="8839200" cy="5334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21" name="Freeform 25"/>
          <p:cNvSpPr>
            <a:spLocks/>
          </p:cNvSpPr>
          <p:nvPr/>
        </p:nvSpPr>
        <p:spPr bwMode="auto">
          <a:xfrm>
            <a:off x="914400" y="5410200"/>
            <a:ext cx="7772400" cy="457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22" name="Freeform 26"/>
          <p:cNvSpPr>
            <a:spLocks/>
          </p:cNvSpPr>
          <p:nvPr/>
        </p:nvSpPr>
        <p:spPr bwMode="auto">
          <a:xfrm flipV="1">
            <a:off x="2209800" y="4876800"/>
            <a:ext cx="5257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23" name="Freeform 27"/>
          <p:cNvSpPr>
            <a:spLocks/>
          </p:cNvSpPr>
          <p:nvPr/>
        </p:nvSpPr>
        <p:spPr bwMode="auto">
          <a:xfrm flipV="1">
            <a:off x="1143000" y="5105400"/>
            <a:ext cx="6400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53" name="Freeform 31" descr="Коричневый мрамор"/>
          <p:cNvSpPr>
            <a:spLocks/>
          </p:cNvSpPr>
          <p:nvPr/>
        </p:nvSpPr>
        <p:spPr bwMode="auto">
          <a:xfrm>
            <a:off x="-107950" y="4572000"/>
            <a:ext cx="3155950" cy="2601913"/>
          </a:xfrm>
          <a:custGeom>
            <a:avLst/>
            <a:gdLst>
              <a:gd name="T0" fmla="*/ 0 w 2208"/>
              <a:gd name="T1" fmla="*/ 2147483647 h 768"/>
              <a:gd name="T2" fmla="*/ 2147483647 w 2208"/>
              <a:gd name="T3" fmla="*/ 2147483647 h 768"/>
              <a:gd name="T4" fmla="*/ 2147483647 w 2208"/>
              <a:gd name="T5" fmla="*/ 2147483647 h 768"/>
              <a:gd name="T6" fmla="*/ 2147483647 w 2208"/>
              <a:gd name="T7" fmla="*/ 2147483647 h 768"/>
              <a:gd name="T8" fmla="*/ 2147483647 w 2208"/>
              <a:gd name="T9" fmla="*/ 2147483647 h 768"/>
              <a:gd name="T10" fmla="*/ 2147483647 w 2208"/>
              <a:gd name="T11" fmla="*/ 2147483647 h 768"/>
              <a:gd name="T12" fmla="*/ 2147483647 w 2208"/>
              <a:gd name="T13" fmla="*/ 2147483647 h 768"/>
              <a:gd name="T14" fmla="*/ 2147483647 w 2208"/>
              <a:gd name="T15" fmla="*/ 2147483647 h 768"/>
              <a:gd name="T16" fmla="*/ 2147483647 w 2208"/>
              <a:gd name="T17" fmla="*/ 2147483647 h 768"/>
              <a:gd name="T18" fmla="*/ 2147483647 w 2208"/>
              <a:gd name="T19" fmla="*/ 2147483647 h 768"/>
              <a:gd name="T20" fmla="*/ 2147483647 w 2208"/>
              <a:gd name="T21" fmla="*/ 2147483647 h 768"/>
              <a:gd name="T22" fmla="*/ 2147483647 w 2208"/>
              <a:gd name="T23" fmla="*/ 2147483647 h 768"/>
              <a:gd name="T24" fmla="*/ 2147483647 w 2208"/>
              <a:gd name="T25" fmla="*/ 2147483647 h 768"/>
              <a:gd name="T26" fmla="*/ 2147483647 w 2208"/>
              <a:gd name="T27" fmla="*/ 2147483647 h 768"/>
              <a:gd name="T28" fmla="*/ 2147483647 w 2208"/>
              <a:gd name="T29" fmla="*/ 2147483647 h 768"/>
              <a:gd name="T30" fmla="*/ 2147483647 w 2208"/>
              <a:gd name="T31" fmla="*/ 0 h 768"/>
              <a:gd name="T32" fmla="*/ 2147483647 w 2208"/>
              <a:gd name="T33" fmla="*/ 0 h 768"/>
              <a:gd name="T34" fmla="*/ 2147483647 w 2208"/>
              <a:gd name="T35" fmla="*/ 2147483647 h 768"/>
              <a:gd name="T36" fmla="*/ 2147483647 w 2208"/>
              <a:gd name="T37" fmla="*/ 2147483647 h 768"/>
              <a:gd name="T38" fmla="*/ 2147483647 w 2208"/>
              <a:gd name="T39" fmla="*/ 2147483647 h 768"/>
              <a:gd name="T40" fmla="*/ 2147483647 w 2208"/>
              <a:gd name="T41" fmla="*/ 2147483647 h 768"/>
              <a:gd name="T42" fmla="*/ 2147483647 w 2208"/>
              <a:gd name="T43" fmla="*/ 2147483647 h 768"/>
              <a:gd name="T44" fmla="*/ 0 w 2208"/>
              <a:gd name="T45" fmla="*/ 2147483647 h 76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208"/>
              <a:gd name="T70" fmla="*/ 0 h 768"/>
              <a:gd name="T71" fmla="*/ 2208 w 2208"/>
              <a:gd name="T72" fmla="*/ 768 h 76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208" h="768">
                <a:moveTo>
                  <a:pt x="0" y="720"/>
                </a:moveTo>
                <a:lnTo>
                  <a:pt x="336" y="624"/>
                </a:lnTo>
                <a:lnTo>
                  <a:pt x="576" y="624"/>
                </a:lnTo>
                <a:lnTo>
                  <a:pt x="912" y="528"/>
                </a:lnTo>
                <a:lnTo>
                  <a:pt x="1248" y="480"/>
                </a:lnTo>
                <a:lnTo>
                  <a:pt x="1488" y="480"/>
                </a:lnTo>
                <a:lnTo>
                  <a:pt x="1680" y="432"/>
                </a:lnTo>
                <a:lnTo>
                  <a:pt x="1920" y="288"/>
                </a:lnTo>
                <a:lnTo>
                  <a:pt x="2208" y="288"/>
                </a:lnTo>
                <a:lnTo>
                  <a:pt x="2112" y="144"/>
                </a:lnTo>
                <a:lnTo>
                  <a:pt x="1728" y="144"/>
                </a:lnTo>
                <a:lnTo>
                  <a:pt x="1440" y="96"/>
                </a:lnTo>
                <a:lnTo>
                  <a:pt x="1200" y="144"/>
                </a:lnTo>
                <a:lnTo>
                  <a:pt x="1008" y="96"/>
                </a:lnTo>
                <a:lnTo>
                  <a:pt x="960" y="48"/>
                </a:lnTo>
                <a:lnTo>
                  <a:pt x="720" y="0"/>
                </a:lnTo>
                <a:lnTo>
                  <a:pt x="576" y="0"/>
                </a:lnTo>
                <a:lnTo>
                  <a:pt x="480" y="48"/>
                </a:lnTo>
                <a:lnTo>
                  <a:pt x="288" y="48"/>
                </a:lnTo>
                <a:lnTo>
                  <a:pt x="48" y="144"/>
                </a:lnTo>
                <a:lnTo>
                  <a:pt x="48" y="768"/>
                </a:lnTo>
                <a:lnTo>
                  <a:pt x="48" y="672"/>
                </a:lnTo>
                <a:lnTo>
                  <a:pt x="0" y="72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4" name="Freeform 32" descr="5%"/>
          <p:cNvSpPr>
            <a:spLocks/>
          </p:cNvSpPr>
          <p:nvPr/>
        </p:nvSpPr>
        <p:spPr bwMode="auto">
          <a:xfrm flipH="1">
            <a:off x="5076825" y="4652963"/>
            <a:ext cx="4419600" cy="1752600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5" name="Freeform 33" descr="Пробка"/>
          <p:cNvSpPr>
            <a:spLocks/>
          </p:cNvSpPr>
          <p:nvPr/>
        </p:nvSpPr>
        <p:spPr bwMode="auto">
          <a:xfrm>
            <a:off x="6516688" y="4724400"/>
            <a:ext cx="3009900" cy="1543050"/>
          </a:xfrm>
          <a:custGeom>
            <a:avLst/>
            <a:gdLst>
              <a:gd name="T0" fmla="*/ 2147483647 w 1896"/>
              <a:gd name="T1" fmla="*/ 2147483647 h 972"/>
              <a:gd name="T2" fmla="*/ 2147483647 w 1896"/>
              <a:gd name="T3" fmla="*/ 2147483647 h 972"/>
              <a:gd name="T4" fmla="*/ 2147483647 w 1896"/>
              <a:gd name="T5" fmla="*/ 2147483647 h 972"/>
              <a:gd name="T6" fmla="*/ 2147483647 w 1896"/>
              <a:gd name="T7" fmla="*/ 2147483647 h 972"/>
              <a:gd name="T8" fmla="*/ 2147483647 w 1896"/>
              <a:gd name="T9" fmla="*/ 2147483647 h 972"/>
              <a:gd name="T10" fmla="*/ 2147483647 w 1896"/>
              <a:gd name="T11" fmla="*/ 2147483647 h 972"/>
              <a:gd name="T12" fmla="*/ 2147483647 w 1896"/>
              <a:gd name="T13" fmla="*/ 2147483647 h 972"/>
              <a:gd name="T14" fmla="*/ 2147483647 w 1896"/>
              <a:gd name="T15" fmla="*/ 2147483647 h 972"/>
              <a:gd name="T16" fmla="*/ 2147483647 w 1896"/>
              <a:gd name="T17" fmla="*/ 2147483647 h 972"/>
              <a:gd name="T18" fmla="*/ 0 w 1896"/>
              <a:gd name="T19" fmla="*/ 2147483647 h 972"/>
              <a:gd name="T20" fmla="*/ 2147483647 w 1896"/>
              <a:gd name="T21" fmla="*/ 2147483647 h 972"/>
              <a:gd name="T22" fmla="*/ 2147483647 w 1896"/>
              <a:gd name="T23" fmla="*/ 0 h 972"/>
              <a:gd name="T24" fmla="*/ 2147483647 w 1896"/>
              <a:gd name="T25" fmla="*/ 2147483647 h 972"/>
              <a:gd name="T26" fmla="*/ 2147483647 w 1896"/>
              <a:gd name="T27" fmla="*/ 2147483647 h 972"/>
              <a:gd name="T28" fmla="*/ 2147483647 w 1896"/>
              <a:gd name="T29" fmla="*/ 2147483647 h 972"/>
              <a:gd name="T30" fmla="*/ 2147483647 w 1896"/>
              <a:gd name="T31" fmla="*/ 0 h 972"/>
              <a:gd name="T32" fmla="*/ 2147483647 w 1896"/>
              <a:gd name="T33" fmla="*/ 2147483647 h 9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896"/>
              <a:gd name="T52" fmla="*/ 0 h 972"/>
              <a:gd name="T53" fmla="*/ 1896 w 1896"/>
              <a:gd name="T54" fmla="*/ 972 h 9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896" h="972">
                <a:moveTo>
                  <a:pt x="1896" y="972"/>
                </a:moveTo>
                <a:lnTo>
                  <a:pt x="1392" y="882"/>
                </a:lnTo>
                <a:lnTo>
                  <a:pt x="816" y="834"/>
                </a:lnTo>
                <a:lnTo>
                  <a:pt x="624" y="738"/>
                </a:lnTo>
                <a:lnTo>
                  <a:pt x="816" y="642"/>
                </a:lnTo>
                <a:lnTo>
                  <a:pt x="672" y="594"/>
                </a:lnTo>
                <a:lnTo>
                  <a:pt x="960" y="546"/>
                </a:lnTo>
                <a:lnTo>
                  <a:pt x="768" y="498"/>
                </a:lnTo>
                <a:lnTo>
                  <a:pt x="384" y="402"/>
                </a:lnTo>
                <a:lnTo>
                  <a:pt x="0" y="258"/>
                </a:lnTo>
                <a:lnTo>
                  <a:pt x="336" y="114"/>
                </a:lnTo>
                <a:lnTo>
                  <a:pt x="906" y="0"/>
                </a:lnTo>
                <a:lnTo>
                  <a:pt x="1212" y="162"/>
                </a:lnTo>
                <a:lnTo>
                  <a:pt x="1500" y="126"/>
                </a:lnTo>
                <a:lnTo>
                  <a:pt x="1770" y="54"/>
                </a:lnTo>
                <a:lnTo>
                  <a:pt x="1896" y="0"/>
                </a:lnTo>
                <a:lnTo>
                  <a:pt x="1896" y="972"/>
                </a:lnTo>
                <a:close/>
              </a:path>
            </a:pathLst>
          </a:custGeom>
          <a:blipFill dpi="0" rotWithShape="1">
            <a:blip r:embed="rId6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0256" name="Group 34"/>
          <p:cNvGrpSpPr>
            <a:grpSpLocks/>
          </p:cNvGrpSpPr>
          <p:nvPr/>
        </p:nvGrpSpPr>
        <p:grpSpPr bwMode="auto">
          <a:xfrm>
            <a:off x="7696200" y="4343400"/>
            <a:ext cx="146050" cy="228600"/>
            <a:chOff x="2332" y="624"/>
            <a:chExt cx="92" cy="144"/>
          </a:xfrm>
        </p:grpSpPr>
        <p:sp>
          <p:nvSpPr>
            <p:cNvPr id="10601" name="Freeform 35" descr="Зеленый мрамор"/>
            <p:cNvSpPr>
              <a:spLocks/>
            </p:cNvSpPr>
            <p:nvPr/>
          </p:nvSpPr>
          <p:spPr bwMode="auto">
            <a:xfrm>
              <a:off x="2332" y="672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2" name="Freeform 36" descr="Зеленый мрамор"/>
            <p:cNvSpPr>
              <a:spLocks/>
            </p:cNvSpPr>
            <p:nvPr/>
          </p:nvSpPr>
          <p:spPr bwMode="auto">
            <a:xfrm>
              <a:off x="2342" y="656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3" name="Freeform 37" descr="Зеленый мрамор"/>
            <p:cNvSpPr>
              <a:spLocks/>
            </p:cNvSpPr>
            <p:nvPr/>
          </p:nvSpPr>
          <p:spPr bwMode="auto">
            <a:xfrm>
              <a:off x="2352" y="624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57" name="Group 38"/>
          <p:cNvGrpSpPr>
            <a:grpSpLocks/>
          </p:cNvGrpSpPr>
          <p:nvPr/>
        </p:nvGrpSpPr>
        <p:grpSpPr bwMode="auto">
          <a:xfrm>
            <a:off x="8243888" y="4292600"/>
            <a:ext cx="381000" cy="685800"/>
            <a:chOff x="1031" y="411"/>
            <a:chExt cx="138" cy="240"/>
          </a:xfrm>
        </p:grpSpPr>
        <p:sp>
          <p:nvSpPr>
            <p:cNvPr id="10598" name="Freeform 39" descr="Зеленый мрамор"/>
            <p:cNvSpPr>
              <a:spLocks/>
            </p:cNvSpPr>
            <p:nvPr/>
          </p:nvSpPr>
          <p:spPr bwMode="auto">
            <a:xfrm>
              <a:off x="1031" y="491"/>
              <a:ext cx="138" cy="160"/>
            </a:xfrm>
            <a:custGeom>
              <a:avLst/>
              <a:gdLst>
                <a:gd name="T0" fmla="*/ 0 w 432"/>
                <a:gd name="T1" fmla="*/ 2 h 288"/>
                <a:gd name="T2" fmla="*/ 0 w 432"/>
                <a:gd name="T3" fmla="*/ 3 h 288"/>
                <a:gd name="T4" fmla="*/ 0 w 432"/>
                <a:gd name="T5" fmla="*/ 4 h 288"/>
                <a:gd name="T6" fmla="*/ 0 w 432"/>
                <a:gd name="T7" fmla="*/ 4 h 288"/>
                <a:gd name="T8" fmla="*/ 0 w 432"/>
                <a:gd name="T9" fmla="*/ 4 h 288"/>
                <a:gd name="T10" fmla="*/ 0 w 432"/>
                <a:gd name="T11" fmla="*/ 4 h 288"/>
                <a:gd name="T12" fmla="*/ 0 w 432"/>
                <a:gd name="T13" fmla="*/ 4 h 288"/>
                <a:gd name="T14" fmla="*/ 0 w 432"/>
                <a:gd name="T15" fmla="*/ 4 h 288"/>
                <a:gd name="T16" fmla="*/ 0 w 432"/>
                <a:gd name="T17" fmla="*/ 4 h 288"/>
                <a:gd name="T18" fmla="*/ 0 w 432"/>
                <a:gd name="T19" fmla="*/ 3 h 288"/>
                <a:gd name="T20" fmla="*/ 0 w 432"/>
                <a:gd name="T21" fmla="*/ 2 h 288"/>
                <a:gd name="T22" fmla="*/ 0 w 432"/>
                <a:gd name="T23" fmla="*/ 0 h 288"/>
                <a:gd name="T24" fmla="*/ 0 w 432"/>
                <a:gd name="T25" fmla="*/ 1 h 288"/>
                <a:gd name="T26" fmla="*/ 0 w 432"/>
                <a:gd name="T27" fmla="*/ 2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9" name="Freeform 40" descr="Зеленый мрамор"/>
            <p:cNvSpPr>
              <a:spLocks/>
            </p:cNvSpPr>
            <p:nvPr/>
          </p:nvSpPr>
          <p:spPr bwMode="auto">
            <a:xfrm>
              <a:off x="1046" y="464"/>
              <a:ext cx="108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0" name="Freeform 41" descr="Зеленый мрамор"/>
            <p:cNvSpPr>
              <a:spLocks/>
            </p:cNvSpPr>
            <p:nvPr/>
          </p:nvSpPr>
          <p:spPr bwMode="auto">
            <a:xfrm>
              <a:off x="1062" y="411"/>
              <a:ext cx="76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58" name="Group 42"/>
          <p:cNvGrpSpPr>
            <a:grpSpLocks/>
          </p:cNvGrpSpPr>
          <p:nvPr/>
        </p:nvGrpSpPr>
        <p:grpSpPr bwMode="auto">
          <a:xfrm>
            <a:off x="8839200" y="4572000"/>
            <a:ext cx="304800" cy="533400"/>
            <a:chOff x="985" y="651"/>
            <a:chExt cx="92" cy="144"/>
          </a:xfrm>
        </p:grpSpPr>
        <p:sp>
          <p:nvSpPr>
            <p:cNvPr id="10595" name="Freeform 43" descr="Зеленый мрамор"/>
            <p:cNvSpPr>
              <a:spLocks/>
            </p:cNvSpPr>
            <p:nvPr/>
          </p:nvSpPr>
          <p:spPr bwMode="auto">
            <a:xfrm>
              <a:off x="985" y="699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6" name="Freeform 44" descr="Зеленый мрамор"/>
            <p:cNvSpPr>
              <a:spLocks/>
            </p:cNvSpPr>
            <p:nvPr/>
          </p:nvSpPr>
          <p:spPr bwMode="auto">
            <a:xfrm>
              <a:off x="995" y="683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7" name="Freeform 45" descr="Зеленый мрамор"/>
            <p:cNvSpPr>
              <a:spLocks/>
            </p:cNvSpPr>
            <p:nvPr/>
          </p:nvSpPr>
          <p:spPr bwMode="auto">
            <a:xfrm>
              <a:off x="1005" y="651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59" name="Group 46"/>
          <p:cNvGrpSpPr>
            <a:grpSpLocks/>
          </p:cNvGrpSpPr>
          <p:nvPr/>
        </p:nvGrpSpPr>
        <p:grpSpPr bwMode="auto">
          <a:xfrm>
            <a:off x="685800" y="4419600"/>
            <a:ext cx="304800" cy="495300"/>
            <a:chOff x="449" y="1584"/>
            <a:chExt cx="138" cy="216"/>
          </a:xfrm>
        </p:grpSpPr>
        <p:sp>
          <p:nvSpPr>
            <p:cNvPr id="10592" name="Freeform 47" descr="Зеленый мрамор"/>
            <p:cNvSpPr>
              <a:spLocks/>
            </p:cNvSpPr>
            <p:nvPr/>
          </p:nvSpPr>
          <p:spPr bwMode="auto">
            <a:xfrm>
              <a:off x="449" y="1664"/>
              <a:ext cx="138" cy="13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1 h 288"/>
                <a:gd name="T4" fmla="*/ 0 w 432"/>
                <a:gd name="T5" fmla="*/ 1 h 288"/>
                <a:gd name="T6" fmla="*/ 0 w 432"/>
                <a:gd name="T7" fmla="*/ 1 h 288"/>
                <a:gd name="T8" fmla="*/ 0 w 432"/>
                <a:gd name="T9" fmla="*/ 1 h 288"/>
                <a:gd name="T10" fmla="*/ 0 w 432"/>
                <a:gd name="T11" fmla="*/ 1 h 288"/>
                <a:gd name="T12" fmla="*/ 0 w 432"/>
                <a:gd name="T13" fmla="*/ 1 h 288"/>
                <a:gd name="T14" fmla="*/ 0 w 432"/>
                <a:gd name="T15" fmla="*/ 1 h 288"/>
                <a:gd name="T16" fmla="*/ 0 w 432"/>
                <a:gd name="T17" fmla="*/ 1 h 288"/>
                <a:gd name="T18" fmla="*/ 0 w 432"/>
                <a:gd name="T19" fmla="*/ 1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3" name="Freeform 48" descr="Зеленый мрамор"/>
            <p:cNvSpPr>
              <a:spLocks/>
            </p:cNvSpPr>
            <p:nvPr/>
          </p:nvSpPr>
          <p:spPr bwMode="auto">
            <a:xfrm>
              <a:off x="464" y="1637"/>
              <a:ext cx="108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4" name="Freeform 49" descr="Зеленый мрамор"/>
            <p:cNvSpPr>
              <a:spLocks/>
            </p:cNvSpPr>
            <p:nvPr/>
          </p:nvSpPr>
          <p:spPr bwMode="auto">
            <a:xfrm>
              <a:off x="480" y="1584"/>
              <a:ext cx="76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60" name="Group 50"/>
          <p:cNvGrpSpPr>
            <a:grpSpLocks/>
          </p:cNvGrpSpPr>
          <p:nvPr/>
        </p:nvGrpSpPr>
        <p:grpSpPr bwMode="auto">
          <a:xfrm>
            <a:off x="1295400" y="4572000"/>
            <a:ext cx="146050" cy="228600"/>
            <a:chOff x="3062" y="1936"/>
            <a:chExt cx="92" cy="144"/>
          </a:xfrm>
        </p:grpSpPr>
        <p:sp>
          <p:nvSpPr>
            <p:cNvPr id="10589" name="Freeform 51" descr="Зеленый мрамор"/>
            <p:cNvSpPr>
              <a:spLocks/>
            </p:cNvSpPr>
            <p:nvPr/>
          </p:nvSpPr>
          <p:spPr bwMode="auto">
            <a:xfrm>
              <a:off x="3062" y="1984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0" name="Freeform 52" descr="Зеленый мрамор"/>
            <p:cNvSpPr>
              <a:spLocks/>
            </p:cNvSpPr>
            <p:nvPr/>
          </p:nvSpPr>
          <p:spPr bwMode="auto">
            <a:xfrm>
              <a:off x="3072" y="1968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1" name="Freeform 53" descr="Зеленый мрамор"/>
            <p:cNvSpPr>
              <a:spLocks/>
            </p:cNvSpPr>
            <p:nvPr/>
          </p:nvSpPr>
          <p:spPr bwMode="auto">
            <a:xfrm>
              <a:off x="3082" y="1936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61" name="Group 54"/>
          <p:cNvGrpSpPr>
            <a:grpSpLocks/>
          </p:cNvGrpSpPr>
          <p:nvPr/>
        </p:nvGrpSpPr>
        <p:grpSpPr bwMode="auto">
          <a:xfrm>
            <a:off x="4356100" y="4149725"/>
            <a:ext cx="4006850" cy="1447800"/>
            <a:chOff x="912" y="2688"/>
            <a:chExt cx="2524" cy="912"/>
          </a:xfrm>
        </p:grpSpPr>
        <p:grpSp>
          <p:nvGrpSpPr>
            <p:cNvPr id="10495" name="Group 55"/>
            <p:cNvGrpSpPr>
              <a:grpSpLocks/>
            </p:cNvGrpSpPr>
            <p:nvPr/>
          </p:nvGrpSpPr>
          <p:grpSpPr bwMode="auto">
            <a:xfrm>
              <a:off x="912" y="2688"/>
              <a:ext cx="2524" cy="912"/>
              <a:chOff x="912" y="2688"/>
              <a:chExt cx="2524" cy="912"/>
            </a:xfrm>
          </p:grpSpPr>
          <p:grpSp>
            <p:nvGrpSpPr>
              <p:cNvPr id="10500" name="Group 56"/>
              <p:cNvGrpSpPr>
                <a:grpSpLocks/>
              </p:cNvGrpSpPr>
              <p:nvPr/>
            </p:nvGrpSpPr>
            <p:grpSpPr bwMode="auto">
              <a:xfrm>
                <a:off x="912" y="2784"/>
                <a:ext cx="1392" cy="576"/>
                <a:chOff x="2976" y="3024"/>
                <a:chExt cx="1329" cy="384"/>
              </a:xfrm>
            </p:grpSpPr>
            <p:grpSp>
              <p:nvGrpSpPr>
                <p:cNvPr id="10572" name="Group 57"/>
                <p:cNvGrpSpPr>
                  <a:grpSpLocks/>
                </p:cNvGrpSpPr>
                <p:nvPr/>
              </p:nvGrpSpPr>
              <p:grpSpPr bwMode="auto">
                <a:xfrm>
                  <a:off x="2976" y="3024"/>
                  <a:ext cx="897" cy="360"/>
                  <a:chOff x="3807" y="2976"/>
                  <a:chExt cx="897" cy="360"/>
                </a:xfrm>
              </p:grpSpPr>
              <p:sp>
                <p:nvSpPr>
                  <p:cNvPr id="10583" name="Freeform 58"/>
                  <p:cNvSpPr>
                    <a:spLocks/>
                  </p:cNvSpPr>
                  <p:nvPr/>
                </p:nvSpPr>
                <p:spPr bwMode="auto">
                  <a:xfrm>
                    <a:off x="3807" y="2976"/>
                    <a:ext cx="897" cy="360"/>
                  </a:xfrm>
                  <a:custGeom>
                    <a:avLst/>
                    <a:gdLst>
                      <a:gd name="T0" fmla="*/ 157 w 831"/>
                      <a:gd name="T1" fmla="*/ 38 h 480"/>
                      <a:gd name="T2" fmla="*/ 237 w 831"/>
                      <a:gd name="T3" fmla="*/ 32 h 480"/>
                      <a:gd name="T4" fmla="*/ 394 w 831"/>
                      <a:gd name="T5" fmla="*/ 26 h 480"/>
                      <a:gd name="T6" fmla="*/ 474 w 831"/>
                      <a:gd name="T7" fmla="*/ 26 h 480"/>
                      <a:gd name="T8" fmla="*/ 630 w 831"/>
                      <a:gd name="T9" fmla="*/ 13 h 480"/>
                      <a:gd name="T10" fmla="*/ 763 w 831"/>
                      <a:gd name="T11" fmla="*/ 8 h 480"/>
                      <a:gd name="T12" fmla="*/ 838 w 831"/>
                      <a:gd name="T13" fmla="*/ 4 h 480"/>
                      <a:gd name="T14" fmla="*/ 868 w 831"/>
                      <a:gd name="T15" fmla="*/ 0 h 480"/>
                      <a:gd name="T16" fmla="*/ 921 w 831"/>
                      <a:gd name="T17" fmla="*/ 5 h 480"/>
                      <a:gd name="T18" fmla="*/ 944 w 831"/>
                      <a:gd name="T19" fmla="*/ 6 h 480"/>
                      <a:gd name="T20" fmla="*/ 1025 w 831"/>
                      <a:gd name="T21" fmla="*/ 13 h 480"/>
                      <a:gd name="T22" fmla="*/ 1025 w 831"/>
                      <a:gd name="T23" fmla="*/ 20 h 480"/>
                      <a:gd name="T24" fmla="*/ 1183 w 831"/>
                      <a:gd name="T25" fmla="*/ 26 h 480"/>
                      <a:gd name="T26" fmla="*/ 1183 w 831"/>
                      <a:gd name="T27" fmla="*/ 32 h 480"/>
                      <a:gd name="T28" fmla="*/ 1262 w 831"/>
                      <a:gd name="T29" fmla="*/ 38 h 480"/>
                      <a:gd name="T30" fmla="*/ 1262 w 831"/>
                      <a:gd name="T31" fmla="*/ 45 h 480"/>
                      <a:gd name="T32" fmla="*/ 1340 w 831"/>
                      <a:gd name="T33" fmla="*/ 45 h 480"/>
                      <a:gd name="T34" fmla="*/ 1419 w 831"/>
                      <a:gd name="T35" fmla="*/ 45 h 480"/>
                      <a:gd name="T36" fmla="*/ 1340 w 831"/>
                      <a:gd name="T37" fmla="*/ 51 h 480"/>
                      <a:gd name="T38" fmla="*/ 944 w 831"/>
                      <a:gd name="T39" fmla="*/ 58 h 480"/>
                      <a:gd name="T40" fmla="*/ 630 w 831"/>
                      <a:gd name="T41" fmla="*/ 58 h 480"/>
                      <a:gd name="T42" fmla="*/ 474 w 831"/>
                      <a:gd name="T43" fmla="*/ 65 h 480"/>
                      <a:gd name="T44" fmla="*/ 157 w 831"/>
                      <a:gd name="T45" fmla="*/ 58 h 480"/>
                      <a:gd name="T46" fmla="*/ 0 w 831"/>
                      <a:gd name="T47" fmla="*/ 45 h 480"/>
                      <a:gd name="T48" fmla="*/ 79 w 831"/>
                      <a:gd name="T49" fmla="*/ 38 h 480"/>
                      <a:gd name="T50" fmla="*/ 157 w 831"/>
                      <a:gd name="T51" fmla="*/ 38 h 48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831"/>
                      <a:gd name="T79" fmla="*/ 0 h 480"/>
                      <a:gd name="T80" fmla="*/ 831 w 831"/>
                      <a:gd name="T81" fmla="*/ 480 h 48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831" h="480">
                        <a:moveTo>
                          <a:pt x="92" y="288"/>
                        </a:moveTo>
                        <a:lnTo>
                          <a:pt x="139" y="240"/>
                        </a:lnTo>
                        <a:lnTo>
                          <a:pt x="231" y="192"/>
                        </a:lnTo>
                        <a:lnTo>
                          <a:pt x="277" y="192"/>
                        </a:lnTo>
                        <a:lnTo>
                          <a:pt x="369" y="96"/>
                        </a:lnTo>
                        <a:lnTo>
                          <a:pt x="447" y="52"/>
                        </a:lnTo>
                        <a:lnTo>
                          <a:pt x="491" y="24"/>
                        </a:lnTo>
                        <a:lnTo>
                          <a:pt x="508" y="0"/>
                        </a:lnTo>
                        <a:lnTo>
                          <a:pt x="539" y="32"/>
                        </a:lnTo>
                        <a:lnTo>
                          <a:pt x="554" y="48"/>
                        </a:lnTo>
                        <a:lnTo>
                          <a:pt x="600" y="96"/>
                        </a:lnTo>
                        <a:lnTo>
                          <a:pt x="600" y="144"/>
                        </a:lnTo>
                        <a:lnTo>
                          <a:pt x="693" y="192"/>
                        </a:lnTo>
                        <a:lnTo>
                          <a:pt x="693" y="240"/>
                        </a:lnTo>
                        <a:lnTo>
                          <a:pt x="739" y="288"/>
                        </a:lnTo>
                        <a:lnTo>
                          <a:pt x="739" y="336"/>
                        </a:lnTo>
                        <a:lnTo>
                          <a:pt x="785" y="336"/>
                        </a:lnTo>
                        <a:lnTo>
                          <a:pt x="831" y="336"/>
                        </a:lnTo>
                        <a:lnTo>
                          <a:pt x="785" y="384"/>
                        </a:lnTo>
                        <a:lnTo>
                          <a:pt x="554" y="432"/>
                        </a:lnTo>
                        <a:lnTo>
                          <a:pt x="369" y="432"/>
                        </a:lnTo>
                        <a:lnTo>
                          <a:pt x="277" y="480"/>
                        </a:lnTo>
                        <a:lnTo>
                          <a:pt x="92" y="432"/>
                        </a:lnTo>
                        <a:lnTo>
                          <a:pt x="0" y="336"/>
                        </a:lnTo>
                        <a:lnTo>
                          <a:pt x="46" y="288"/>
                        </a:lnTo>
                        <a:lnTo>
                          <a:pt x="92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/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84" name="Freeform 59"/>
                  <p:cNvSpPr>
                    <a:spLocks/>
                  </p:cNvSpPr>
                  <p:nvPr/>
                </p:nvSpPr>
                <p:spPr bwMode="auto">
                  <a:xfrm>
                    <a:off x="3856" y="2976"/>
                    <a:ext cx="699" cy="360"/>
                  </a:xfrm>
                  <a:custGeom>
                    <a:avLst/>
                    <a:gdLst>
                      <a:gd name="T0" fmla="*/ 62 w 672"/>
                      <a:gd name="T1" fmla="*/ 51 h 480"/>
                      <a:gd name="T2" fmla="*/ 316 w 672"/>
                      <a:gd name="T3" fmla="*/ 65 h 480"/>
                      <a:gd name="T4" fmla="*/ 443 w 672"/>
                      <a:gd name="T5" fmla="*/ 51 h 480"/>
                      <a:gd name="T6" fmla="*/ 696 w 672"/>
                      <a:gd name="T7" fmla="*/ 51 h 480"/>
                      <a:gd name="T8" fmla="*/ 885 w 672"/>
                      <a:gd name="T9" fmla="*/ 45 h 480"/>
                      <a:gd name="T10" fmla="*/ 885 w 672"/>
                      <a:gd name="T11" fmla="*/ 38 h 480"/>
                      <a:gd name="T12" fmla="*/ 821 w 672"/>
                      <a:gd name="T13" fmla="*/ 26 h 480"/>
                      <a:gd name="T14" fmla="*/ 758 w 672"/>
                      <a:gd name="T15" fmla="*/ 20 h 480"/>
                      <a:gd name="T16" fmla="*/ 758 w 672"/>
                      <a:gd name="T17" fmla="*/ 13 h 480"/>
                      <a:gd name="T18" fmla="*/ 633 w 672"/>
                      <a:gd name="T19" fmla="*/ 6 h 480"/>
                      <a:gd name="T20" fmla="*/ 633 w 672"/>
                      <a:gd name="T21" fmla="*/ 0 h 480"/>
                      <a:gd name="T22" fmla="*/ 506 w 672"/>
                      <a:gd name="T23" fmla="*/ 13 h 480"/>
                      <a:gd name="T24" fmla="*/ 443 w 672"/>
                      <a:gd name="T25" fmla="*/ 26 h 480"/>
                      <a:gd name="T26" fmla="*/ 190 w 672"/>
                      <a:gd name="T27" fmla="*/ 32 h 480"/>
                      <a:gd name="T28" fmla="*/ 126 w 672"/>
                      <a:gd name="T29" fmla="*/ 38 h 480"/>
                      <a:gd name="T30" fmla="*/ 0 w 672"/>
                      <a:gd name="T31" fmla="*/ 45 h 480"/>
                      <a:gd name="T32" fmla="*/ 62 w 672"/>
                      <a:gd name="T33" fmla="*/ 51 h 48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72"/>
                      <a:gd name="T52" fmla="*/ 0 h 480"/>
                      <a:gd name="T53" fmla="*/ 672 w 672"/>
                      <a:gd name="T54" fmla="*/ 480 h 48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72" h="480">
                        <a:moveTo>
                          <a:pt x="48" y="384"/>
                        </a:moveTo>
                        <a:lnTo>
                          <a:pt x="240" y="480"/>
                        </a:lnTo>
                        <a:lnTo>
                          <a:pt x="336" y="384"/>
                        </a:lnTo>
                        <a:lnTo>
                          <a:pt x="528" y="384"/>
                        </a:lnTo>
                        <a:lnTo>
                          <a:pt x="672" y="336"/>
                        </a:lnTo>
                        <a:lnTo>
                          <a:pt x="672" y="288"/>
                        </a:lnTo>
                        <a:lnTo>
                          <a:pt x="624" y="192"/>
                        </a:lnTo>
                        <a:lnTo>
                          <a:pt x="576" y="144"/>
                        </a:lnTo>
                        <a:lnTo>
                          <a:pt x="576" y="96"/>
                        </a:lnTo>
                        <a:lnTo>
                          <a:pt x="480" y="48"/>
                        </a:lnTo>
                        <a:lnTo>
                          <a:pt x="480" y="0"/>
                        </a:lnTo>
                        <a:lnTo>
                          <a:pt x="384" y="96"/>
                        </a:lnTo>
                        <a:lnTo>
                          <a:pt x="336" y="192"/>
                        </a:lnTo>
                        <a:lnTo>
                          <a:pt x="144" y="240"/>
                        </a:lnTo>
                        <a:lnTo>
                          <a:pt x="96" y="288"/>
                        </a:lnTo>
                        <a:lnTo>
                          <a:pt x="0" y="336"/>
                        </a:lnTo>
                        <a:lnTo>
                          <a:pt x="48" y="384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12999"/>
                        </a:srgbClr>
                      </a:gs>
                      <a:gs pos="100000">
                        <a:schemeClr val="tx1">
                          <a:alpha val="56000"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85" name="Freeform 60"/>
                  <p:cNvSpPr>
                    <a:spLocks/>
                  </p:cNvSpPr>
                  <p:nvPr/>
                </p:nvSpPr>
                <p:spPr bwMode="auto">
                  <a:xfrm>
                    <a:off x="4006" y="3048"/>
                    <a:ext cx="498" cy="252"/>
                  </a:xfrm>
                  <a:custGeom>
                    <a:avLst/>
                    <a:gdLst>
                      <a:gd name="T0" fmla="*/ 587 w 461"/>
                      <a:gd name="T1" fmla="*/ 0 h 336"/>
                      <a:gd name="T2" fmla="*/ 634 w 461"/>
                      <a:gd name="T3" fmla="*/ 8 h 336"/>
                      <a:gd name="T4" fmla="*/ 791 w 461"/>
                      <a:gd name="T5" fmla="*/ 16 h 336"/>
                      <a:gd name="T6" fmla="*/ 791 w 461"/>
                      <a:gd name="T7" fmla="*/ 30 h 336"/>
                      <a:gd name="T8" fmla="*/ 554 w 461"/>
                      <a:gd name="T9" fmla="*/ 30 h 336"/>
                      <a:gd name="T10" fmla="*/ 396 w 461"/>
                      <a:gd name="T11" fmla="*/ 37 h 336"/>
                      <a:gd name="T12" fmla="*/ 158 w 461"/>
                      <a:gd name="T13" fmla="*/ 45 h 336"/>
                      <a:gd name="T14" fmla="*/ 0 w 461"/>
                      <a:gd name="T15" fmla="*/ 30 h 336"/>
                      <a:gd name="T16" fmla="*/ 158 w 461"/>
                      <a:gd name="T17" fmla="*/ 22 h 336"/>
                      <a:gd name="T18" fmla="*/ 237 w 461"/>
                      <a:gd name="T19" fmla="*/ 16 h 336"/>
                      <a:gd name="T20" fmla="*/ 396 w 461"/>
                      <a:gd name="T21" fmla="*/ 16 h 336"/>
                      <a:gd name="T22" fmla="*/ 475 w 461"/>
                      <a:gd name="T23" fmla="*/ 2 h 336"/>
                      <a:gd name="T24" fmla="*/ 587 w 461"/>
                      <a:gd name="T25" fmla="*/ 0 h 3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61"/>
                      <a:gd name="T40" fmla="*/ 0 h 336"/>
                      <a:gd name="T41" fmla="*/ 461 w 461"/>
                      <a:gd name="T42" fmla="*/ 336 h 3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61" h="336">
                        <a:moveTo>
                          <a:pt x="342" y="0"/>
                        </a:moveTo>
                        <a:lnTo>
                          <a:pt x="369" y="62"/>
                        </a:lnTo>
                        <a:lnTo>
                          <a:pt x="461" y="117"/>
                        </a:lnTo>
                        <a:lnTo>
                          <a:pt x="461" y="226"/>
                        </a:lnTo>
                        <a:lnTo>
                          <a:pt x="323" y="226"/>
                        </a:lnTo>
                        <a:lnTo>
                          <a:pt x="231" y="281"/>
                        </a:lnTo>
                        <a:lnTo>
                          <a:pt x="92" y="336"/>
                        </a:lnTo>
                        <a:lnTo>
                          <a:pt x="0" y="226"/>
                        </a:lnTo>
                        <a:lnTo>
                          <a:pt x="92" y="171"/>
                        </a:lnTo>
                        <a:lnTo>
                          <a:pt x="138" y="117"/>
                        </a:lnTo>
                        <a:lnTo>
                          <a:pt x="231" y="117"/>
                        </a:lnTo>
                        <a:lnTo>
                          <a:pt x="277" y="7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50998"/>
                        </a:srgbClr>
                      </a:gs>
                      <a:gs pos="100000">
                        <a:schemeClr val="tx2">
                          <a:alpha val="43999"/>
                        </a:scheme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86" name="Freeform 6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57" y="3192"/>
                    <a:ext cx="99" cy="72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87" name="Freeform 62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67" y="3180"/>
                    <a:ext cx="78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88" name="Freeform 63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78" y="3156"/>
                    <a:ext cx="56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573" name="Freeform 64"/>
                <p:cNvSpPr>
                  <a:spLocks/>
                </p:cNvSpPr>
                <p:nvPr/>
              </p:nvSpPr>
              <p:spPr bwMode="auto">
                <a:xfrm>
                  <a:off x="3408" y="3066"/>
                  <a:ext cx="897" cy="342"/>
                </a:xfrm>
                <a:custGeom>
                  <a:avLst/>
                  <a:gdLst>
                    <a:gd name="T0" fmla="*/ 157 w 831"/>
                    <a:gd name="T1" fmla="*/ 35 h 456"/>
                    <a:gd name="T2" fmla="*/ 237 w 831"/>
                    <a:gd name="T3" fmla="*/ 29 h 456"/>
                    <a:gd name="T4" fmla="*/ 394 w 831"/>
                    <a:gd name="T5" fmla="*/ 22 h 456"/>
                    <a:gd name="T6" fmla="*/ 474 w 831"/>
                    <a:gd name="T7" fmla="*/ 22 h 456"/>
                    <a:gd name="T8" fmla="*/ 630 w 831"/>
                    <a:gd name="T9" fmla="*/ 10 h 456"/>
                    <a:gd name="T10" fmla="*/ 764 w 831"/>
                    <a:gd name="T11" fmla="*/ 5 h 456"/>
                    <a:gd name="T12" fmla="*/ 819 w 831"/>
                    <a:gd name="T13" fmla="*/ 0 h 456"/>
                    <a:gd name="T14" fmla="*/ 868 w 831"/>
                    <a:gd name="T15" fmla="*/ 2 h 456"/>
                    <a:gd name="T16" fmla="*/ 908 w 831"/>
                    <a:gd name="T17" fmla="*/ 2 h 456"/>
                    <a:gd name="T18" fmla="*/ 944 w 831"/>
                    <a:gd name="T19" fmla="*/ 4 h 456"/>
                    <a:gd name="T20" fmla="*/ 1025 w 831"/>
                    <a:gd name="T21" fmla="*/ 10 h 456"/>
                    <a:gd name="T22" fmla="*/ 1025 w 831"/>
                    <a:gd name="T23" fmla="*/ 17 h 456"/>
                    <a:gd name="T24" fmla="*/ 1183 w 831"/>
                    <a:gd name="T25" fmla="*/ 22 h 456"/>
                    <a:gd name="T26" fmla="*/ 1183 w 831"/>
                    <a:gd name="T27" fmla="*/ 29 h 456"/>
                    <a:gd name="T28" fmla="*/ 1262 w 831"/>
                    <a:gd name="T29" fmla="*/ 35 h 456"/>
                    <a:gd name="T30" fmla="*/ 1262 w 831"/>
                    <a:gd name="T31" fmla="*/ 42 h 456"/>
                    <a:gd name="T32" fmla="*/ 1340 w 831"/>
                    <a:gd name="T33" fmla="*/ 42 h 456"/>
                    <a:gd name="T34" fmla="*/ 1419 w 831"/>
                    <a:gd name="T35" fmla="*/ 42 h 456"/>
                    <a:gd name="T36" fmla="*/ 1340 w 831"/>
                    <a:gd name="T37" fmla="*/ 49 h 456"/>
                    <a:gd name="T38" fmla="*/ 944 w 831"/>
                    <a:gd name="T39" fmla="*/ 55 h 456"/>
                    <a:gd name="T40" fmla="*/ 630 w 831"/>
                    <a:gd name="T41" fmla="*/ 55 h 456"/>
                    <a:gd name="T42" fmla="*/ 474 w 831"/>
                    <a:gd name="T43" fmla="*/ 62 h 456"/>
                    <a:gd name="T44" fmla="*/ 157 w 831"/>
                    <a:gd name="T45" fmla="*/ 55 h 456"/>
                    <a:gd name="T46" fmla="*/ 0 w 831"/>
                    <a:gd name="T47" fmla="*/ 42 h 456"/>
                    <a:gd name="T48" fmla="*/ 79 w 831"/>
                    <a:gd name="T49" fmla="*/ 35 h 456"/>
                    <a:gd name="T50" fmla="*/ 157 w 831"/>
                    <a:gd name="T51" fmla="*/ 35 h 45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56"/>
                    <a:gd name="T80" fmla="*/ 831 w 831"/>
                    <a:gd name="T81" fmla="*/ 456 h 45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56">
                      <a:moveTo>
                        <a:pt x="92" y="264"/>
                      </a:moveTo>
                      <a:lnTo>
                        <a:pt x="139" y="216"/>
                      </a:lnTo>
                      <a:lnTo>
                        <a:pt x="231" y="168"/>
                      </a:lnTo>
                      <a:lnTo>
                        <a:pt x="277" y="168"/>
                      </a:lnTo>
                      <a:lnTo>
                        <a:pt x="369" y="72"/>
                      </a:lnTo>
                      <a:lnTo>
                        <a:pt x="448" y="32"/>
                      </a:lnTo>
                      <a:lnTo>
                        <a:pt x="480" y="0"/>
                      </a:lnTo>
                      <a:lnTo>
                        <a:pt x="508" y="8"/>
                      </a:lnTo>
                      <a:lnTo>
                        <a:pt x="532" y="4"/>
                      </a:lnTo>
                      <a:lnTo>
                        <a:pt x="554" y="24"/>
                      </a:lnTo>
                      <a:lnTo>
                        <a:pt x="600" y="72"/>
                      </a:lnTo>
                      <a:lnTo>
                        <a:pt x="600" y="120"/>
                      </a:lnTo>
                      <a:lnTo>
                        <a:pt x="693" y="168"/>
                      </a:lnTo>
                      <a:lnTo>
                        <a:pt x="693" y="216"/>
                      </a:lnTo>
                      <a:lnTo>
                        <a:pt x="739" y="264"/>
                      </a:lnTo>
                      <a:lnTo>
                        <a:pt x="739" y="312"/>
                      </a:lnTo>
                      <a:lnTo>
                        <a:pt x="785" y="312"/>
                      </a:lnTo>
                      <a:lnTo>
                        <a:pt x="831" y="312"/>
                      </a:lnTo>
                      <a:lnTo>
                        <a:pt x="785" y="360"/>
                      </a:lnTo>
                      <a:lnTo>
                        <a:pt x="554" y="408"/>
                      </a:lnTo>
                      <a:lnTo>
                        <a:pt x="369" y="408"/>
                      </a:lnTo>
                      <a:lnTo>
                        <a:pt x="277" y="456"/>
                      </a:lnTo>
                      <a:lnTo>
                        <a:pt x="92" y="408"/>
                      </a:lnTo>
                      <a:lnTo>
                        <a:pt x="0" y="312"/>
                      </a:lnTo>
                      <a:lnTo>
                        <a:pt x="46" y="264"/>
                      </a:lnTo>
                      <a:lnTo>
                        <a:pt x="92" y="26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74" name="Freeform 65"/>
                <p:cNvSpPr>
                  <a:spLocks/>
                </p:cNvSpPr>
                <p:nvPr/>
              </p:nvSpPr>
              <p:spPr bwMode="auto">
                <a:xfrm>
                  <a:off x="3264" y="3024"/>
                  <a:ext cx="897" cy="360"/>
                </a:xfrm>
                <a:custGeom>
                  <a:avLst/>
                  <a:gdLst>
                    <a:gd name="T0" fmla="*/ 157 w 831"/>
                    <a:gd name="T1" fmla="*/ 38 h 480"/>
                    <a:gd name="T2" fmla="*/ 237 w 831"/>
                    <a:gd name="T3" fmla="*/ 32 h 480"/>
                    <a:gd name="T4" fmla="*/ 394 w 831"/>
                    <a:gd name="T5" fmla="*/ 26 h 480"/>
                    <a:gd name="T6" fmla="*/ 474 w 831"/>
                    <a:gd name="T7" fmla="*/ 26 h 480"/>
                    <a:gd name="T8" fmla="*/ 630 w 831"/>
                    <a:gd name="T9" fmla="*/ 13 h 480"/>
                    <a:gd name="T10" fmla="*/ 763 w 831"/>
                    <a:gd name="T11" fmla="*/ 8 h 480"/>
                    <a:gd name="T12" fmla="*/ 838 w 831"/>
                    <a:gd name="T13" fmla="*/ 4 h 480"/>
                    <a:gd name="T14" fmla="*/ 868 w 831"/>
                    <a:gd name="T15" fmla="*/ 0 h 480"/>
                    <a:gd name="T16" fmla="*/ 921 w 831"/>
                    <a:gd name="T17" fmla="*/ 5 h 480"/>
                    <a:gd name="T18" fmla="*/ 944 w 831"/>
                    <a:gd name="T19" fmla="*/ 6 h 480"/>
                    <a:gd name="T20" fmla="*/ 1025 w 831"/>
                    <a:gd name="T21" fmla="*/ 13 h 480"/>
                    <a:gd name="T22" fmla="*/ 1025 w 831"/>
                    <a:gd name="T23" fmla="*/ 20 h 480"/>
                    <a:gd name="T24" fmla="*/ 1183 w 831"/>
                    <a:gd name="T25" fmla="*/ 26 h 480"/>
                    <a:gd name="T26" fmla="*/ 1183 w 831"/>
                    <a:gd name="T27" fmla="*/ 32 h 480"/>
                    <a:gd name="T28" fmla="*/ 1262 w 831"/>
                    <a:gd name="T29" fmla="*/ 38 h 480"/>
                    <a:gd name="T30" fmla="*/ 1262 w 831"/>
                    <a:gd name="T31" fmla="*/ 45 h 480"/>
                    <a:gd name="T32" fmla="*/ 1340 w 831"/>
                    <a:gd name="T33" fmla="*/ 45 h 480"/>
                    <a:gd name="T34" fmla="*/ 1419 w 831"/>
                    <a:gd name="T35" fmla="*/ 45 h 480"/>
                    <a:gd name="T36" fmla="*/ 1340 w 831"/>
                    <a:gd name="T37" fmla="*/ 51 h 480"/>
                    <a:gd name="T38" fmla="*/ 944 w 831"/>
                    <a:gd name="T39" fmla="*/ 58 h 480"/>
                    <a:gd name="T40" fmla="*/ 630 w 831"/>
                    <a:gd name="T41" fmla="*/ 58 h 480"/>
                    <a:gd name="T42" fmla="*/ 474 w 831"/>
                    <a:gd name="T43" fmla="*/ 65 h 480"/>
                    <a:gd name="T44" fmla="*/ 157 w 831"/>
                    <a:gd name="T45" fmla="*/ 58 h 480"/>
                    <a:gd name="T46" fmla="*/ 0 w 831"/>
                    <a:gd name="T47" fmla="*/ 45 h 480"/>
                    <a:gd name="T48" fmla="*/ 79 w 831"/>
                    <a:gd name="T49" fmla="*/ 38 h 480"/>
                    <a:gd name="T50" fmla="*/ 157 w 831"/>
                    <a:gd name="T51" fmla="*/ 38 h 4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80"/>
                    <a:gd name="T80" fmla="*/ 831 w 831"/>
                    <a:gd name="T81" fmla="*/ 480 h 48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80">
                      <a:moveTo>
                        <a:pt x="92" y="288"/>
                      </a:moveTo>
                      <a:lnTo>
                        <a:pt x="139" y="240"/>
                      </a:lnTo>
                      <a:lnTo>
                        <a:pt x="231" y="192"/>
                      </a:lnTo>
                      <a:lnTo>
                        <a:pt x="277" y="192"/>
                      </a:lnTo>
                      <a:lnTo>
                        <a:pt x="369" y="96"/>
                      </a:lnTo>
                      <a:lnTo>
                        <a:pt x="447" y="52"/>
                      </a:lnTo>
                      <a:lnTo>
                        <a:pt x="491" y="24"/>
                      </a:lnTo>
                      <a:lnTo>
                        <a:pt x="508" y="0"/>
                      </a:lnTo>
                      <a:lnTo>
                        <a:pt x="539" y="32"/>
                      </a:lnTo>
                      <a:lnTo>
                        <a:pt x="554" y="48"/>
                      </a:lnTo>
                      <a:lnTo>
                        <a:pt x="600" y="96"/>
                      </a:lnTo>
                      <a:lnTo>
                        <a:pt x="600" y="144"/>
                      </a:lnTo>
                      <a:lnTo>
                        <a:pt x="693" y="192"/>
                      </a:lnTo>
                      <a:lnTo>
                        <a:pt x="693" y="240"/>
                      </a:lnTo>
                      <a:lnTo>
                        <a:pt x="739" y="288"/>
                      </a:lnTo>
                      <a:lnTo>
                        <a:pt x="739" y="336"/>
                      </a:lnTo>
                      <a:lnTo>
                        <a:pt x="785" y="336"/>
                      </a:lnTo>
                      <a:lnTo>
                        <a:pt x="831" y="336"/>
                      </a:lnTo>
                      <a:lnTo>
                        <a:pt x="785" y="384"/>
                      </a:lnTo>
                      <a:lnTo>
                        <a:pt x="554" y="432"/>
                      </a:lnTo>
                      <a:lnTo>
                        <a:pt x="369" y="432"/>
                      </a:lnTo>
                      <a:lnTo>
                        <a:pt x="277" y="480"/>
                      </a:lnTo>
                      <a:lnTo>
                        <a:pt x="92" y="432"/>
                      </a:lnTo>
                      <a:lnTo>
                        <a:pt x="0" y="336"/>
                      </a:lnTo>
                      <a:lnTo>
                        <a:pt x="46" y="288"/>
                      </a:lnTo>
                      <a:lnTo>
                        <a:pt x="92" y="28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75" name="Freeform 66"/>
                <p:cNvSpPr>
                  <a:spLocks/>
                </p:cNvSpPr>
                <p:nvPr/>
              </p:nvSpPr>
              <p:spPr bwMode="auto">
                <a:xfrm>
                  <a:off x="3313" y="3024"/>
                  <a:ext cx="699" cy="360"/>
                </a:xfrm>
                <a:custGeom>
                  <a:avLst/>
                  <a:gdLst>
                    <a:gd name="T0" fmla="*/ 62 w 672"/>
                    <a:gd name="T1" fmla="*/ 51 h 480"/>
                    <a:gd name="T2" fmla="*/ 316 w 672"/>
                    <a:gd name="T3" fmla="*/ 65 h 480"/>
                    <a:gd name="T4" fmla="*/ 443 w 672"/>
                    <a:gd name="T5" fmla="*/ 51 h 480"/>
                    <a:gd name="T6" fmla="*/ 696 w 672"/>
                    <a:gd name="T7" fmla="*/ 51 h 480"/>
                    <a:gd name="T8" fmla="*/ 885 w 672"/>
                    <a:gd name="T9" fmla="*/ 45 h 480"/>
                    <a:gd name="T10" fmla="*/ 885 w 672"/>
                    <a:gd name="T11" fmla="*/ 38 h 480"/>
                    <a:gd name="T12" fmla="*/ 821 w 672"/>
                    <a:gd name="T13" fmla="*/ 26 h 480"/>
                    <a:gd name="T14" fmla="*/ 758 w 672"/>
                    <a:gd name="T15" fmla="*/ 20 h 480"/>
                    <a:gd name="T16" fmla="*/ 758 w 672"/>
                    <a:gd name="T17" fmla="*/ 13 h 480"/>
                    <a:gd name="T18" fmla="*/ 633 w 672"/>
                    <a:gd name="T19" fmla="*/ 6 h 480"/>
                    <a:gd name="T20" fmla="*/ 633 w 672"/>
                    <a:gd name="T21" fmla="*/ 0 h 480"/>
                    <a:gd name="T22" fmla="*/ 506 w 672"/>
                    <a:gd name="T23" fmla="*/ 13 h 480"/>
                    <a:gd name="T24" fmla="*/ 443 w 672"/>
                    <a:gd name="T25" fmla="*/ 26 h 480"/>
                    <a:gd name="T26" fmla="*/ 190 w 672"/>
                    <a:gd name="T27" fmla="*/ 32 h 480"/>
                    <a:gd name="T28" fmla="*/ 126 w 672"/>
                    <a:gd name="T29" fmla="*/ 38 h 480"/>
                    <a:gd name="T30" fmla="*/ 0 w 672"/>
                    <a:gd name="T31" fmla="*/ 45 h 480"/>
                    <a:gd name="T32" fmla="*/ 62 w 672"/>
                    <a:gd name="T33" fmla="*/ 51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76" name="Freeform 67"/>
                <p:cNvSpPr>
                  <a:spLocks/>
                </p:cNvSpPr>
                <p:nvPr/>
              </p:nvSpPr>
              <p:spPr bwMode="auto">
                <a:xfrm>
                  <a:off x="3463" y="3096"/>
                  <a:ext cx="498" cy="252"/>
                </a:xfrm>
                <a:custGeom>
                  <a:avLst/>
                  <a:gdLst>
                    <a:gd name="T0" fmla="*/ 587 w 461"/>
                    <a:gd name="T1" fmla="*/ 0 h 336"/>
                    <a:gd name="T2" fmla="*/ 634 w 461"/>
                    <a:gd name="T3" fmla="*/ 8 h 336"/>
                    <a:gd name="T4" fmla="*/ 791 w 461"/>
                    <a:gd name="T5" fmla="*/ 16 h 336"/>
                    <a:gd name="T6" fmla="*/ 791 w 461"/>
                    <a:gd name="T7" fmla="*/ 30 h 336"/>
                    <a:gd name="T8" fmla="*/ 554 w 461"/>
                    <a:gd name="T9" fmla="*/ 30 h 336"/>
                    <a:gd name="T10" fmla="*/ 396 w 461"/>
                    <a:gd name="T11" fmla="*/ 37 h 336"/>
                    <a:gd name="T12" fmla="*/ 158 w 461"/>
                    <a:gd name="T13" fmla="*/ 45 h 336"/>
                    <a:gd name="T14" fmla="*/ 0 w 461"/>
                    <a:gd name="T15" fmla="*/ 30 h 336"/>
                    <a:gd name="T16" fmla="*/ 158 w 461"/>
                    <a:gd name="T17" fmla="*/ 22 h 336"/>
                    <a:gd name="T18" fmla="*/ 237 w 461"/>
                    <a:gd name="T19" fmla="*/ 16 h 336"/>
                    <a:gd name="T20" fmla="*/ 396 w 461"/>
                    <a:gd name="T21" fmla="*/ 16 h 336"/>
                    <a:gd name="T22" fmla="*/ 475 w 461"/>
                    <a:gd name="T23" fmla="*/ 2 h 336"/>
                    <a:gd name="T24" fmla="*/ 587 w 461"/>
                    <a:gd name="T25" fmla="*/ 0 h 3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36"/>
                    <a:gd name="T41" fmla="*/ 461 w 461"/>
                    <a:gd name="T42" fmla="*/ 336 h 3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36">
                      <a:moveTo>
                        <a:pt x="342" y="0"/>
                      </a:moveTo>
                      <a:lnTo>
                        <a:pt x="369" y="62"/>
                      </a:lnTo>
                      <a:lnTo>
                        <a:pt x="461" y="117"/>
                      </a:lnTo>
                      <a:lnTo>
                        <a:pt x="461" y="226"/>
                      </a:lnTo>
                      <a:lnTo>
                        <a:pt x="323" y="226"/>
                      </a:lnTo>
                      <a:lnTo>
                        <a:pt x="231" y="281"/>
                      </a:lnTo>
                      <a:lnTo>
                        <a:pt x="92" y="336"/>
                      </a:lnTo>
                      <a:lnTo>
                        <a:pt x="0" y="226"/>
                      </a:lnTo>
                      <a:lnTo>
                        <a:pt x="92" y="171"/>
                      </a:lnTo>
                      <a:lnTo>
                        <a:pt x="138" y="117"/>
                      </a:lnTo>
                      <a:lnTo>
                        <a:pt x="231" y="117"/>
                      </a:lnTo>
                      <a:lnTo>
                        <a:pt x="277" y="7"/>
                      </a:lnTo>
                      <a:lnTo>
                        <a:pt x="34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77" name="Freeform 68"/>
                <p:cNvSpPr>
                  <a:spLocks/>
                </p:cNvSpPr>
                <p:nvPr/>
              </p:nvSpPr>
              <p:spPr bwMode="auto">
                <a:xfrm>
                  <a:off x="3458" y="3048"/>
                  <a:ext cx="698" cy="360"/>
                </a:xfrm>
                <a:custGeom>
                  <a:avLst/>
                  <a:gdLst>
                    <a:gd name="T0" fmla="*/ 62 w 672"/>
                    <a:gd name="T1" fmla="*/ 51 h 480"/>
                    <a:gd name="T2" fmla="*/ 313 w 672"/>
                    <a:gd name="T3" fmla="*/ 65 h 480"/>
                    <a:gd name="T4" fmla="*/ 439 w 672"/>
                    <a:gd name="T5" fmla="*/ 51 h 480"/>
                    <a:gd name="T6" fmla="*/ 689 w 672"/>
                    <a:gd name="T7" fmla="*/ 51 h 480"/>
                    <a:gd name="T8" fmla="*/ 876 w 672"/>
                    <a:gd name="T9" fmla="*/ 45 h 480"/>
                    <a:gd name="T10" fmla="*/ 876 w 672"/>
                    <a:gd name="T11" fmla="*/ 38 h 480"/>
                    <a:gd name="T12" fmla="*/ 813 w 672"/>
                    <a:gd name="T13" fmla="*/ 26 h 480"/>
                    <a:gd name="T14" fmla="*/ 751 w 672"/>
                    <a:gd name="T15" fmla="*/ 20 h 480"/>
                    <a:gd name="T16" fmla="*/ 751 w 672"/>
                    <a:gd name="T17" fmla="*/ 13 h 480"/>
                    <a:gd name="T18" fmla="*/ 626 w 672"/>
                    <a:gd name="T19" fmla="*/ 6 h 480"/>
                    <a:gd name="T20" fmla="*/ 626 w 672"/>
                    <a:gd name="T21" fmla="*/ 0 h 480"/>
                    <a:gd name="T22" fmla="*/ 501 w 672"/>
                    <a:gd name="T23" fmla="*/ 13 h 480"/>
                    <a:gd name="T24" fmla="*/ 439 w 672"/>
                    <a:gd name="T25" fmla="*/ 26 h 480"/>
                    <a:gd name="T26" fmla="*/ 189 w 672"/>
                    <a:gd name="T27" fmla="*/ 32 h 480"/>
                    <a:gd name="T28" fmla="*/ 125 w 672"/>
                    <a:gd name="T29" fmla="*/ 38 h 480"/>
                    <a:gd name="T30" fmla="*/ 0 w 672"/>
                    <a:gd name="T31" fmla="*/ 45 h 480"/>
                    <a:gd name="T32" fmla="*/ 62 w 672"/>
                    <a:gd name="T33" fmla="*/ 51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78" name="Freeform 69"/>
                <p:cNvSpPr>
                  <a:spLocks/>
                </p:cNvSpPr>
                <p:nvPr/>
              </p:nvSpPr>
              <p:spPr bwMode="auto">
                <a:xfrm>
                  <a:off x="3608" y="3111"/>
                  <a:ext cx="498" cy="261"/>
                </a:xfrm>
                <a:custGeom>
                  <a:avLst/>
                  <a:gdLst>
                    <a:gd name="T0" fmla="*/ 562 w 461"/>
                    <a:gd name="T1" fmla="*/ 0 h 348"/>
                    <a:gd name="T2" fmla="*/ 634 w 461"/>
                    <a:gd name="T3" fmla="*/ 10 h 348"/>
                    <a:gd name="T4" fmla="*/ 791 w 461"/>
                    <a:gd name="T5" fmla="*/ 17 h 348"/>
                    <a:gd name="T6" fmla="*/ 791 w 461"/>
                    <a:gd name="T7" fmla="*/ 32 h 348"/>
                    <a:gd name="T8" fmla="*/ 554 w 461"/>
                    <a:gd name="T9" fmla="*/ 32 h 348"/>
                    <a:gd name="T10" fmla="*/ 396 w 461"/>
                    <a:gd name="T11" fmla="*/ 40 h 348"/>
                    <a:gd name="T12" fmla="*/ 158 w 461"/>
                    <a:gd name="T13" fmla="*/ 46 h 348"/>
                    <a:gd name="T14" fmla="*/ 0 w 461"/>
                    <a:gd name="T15" fmla="*/ 32 h 348"/>
                    <a:gd name="T16" fmla="*/ 158 w 461"/>
                    <a:gd name="T17" fmla="*/ 24 h 348"/>
                    <a:gd name="T18" fmla="*/ 237 w 461"/>
                    <a:gd name="T19" fmla="*/ 17 h 348"/>
                    <a:gd name="T20" fmla="*/ 396 w 461"/>
                    <a:gd name="T21" fmla="*/ 17 h 348"/>
                    <a:gd name="T22" fmla="*/ 475 w 461"/>
                    <a:gd name="T23" fmla="*/ 2 h 348"/>
                    <a:gd name="T24" fmla="*/ 562 w 461"/>
                    <a:gd name="T25" fmla="*/ 0 h 34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48"/>
                    <a:gd name="T41" fmla="*/ 461 w 461"/>
                    <a:gd name="T42" fmla="*/ 348 h 34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48">
                      <a:moveTo>
                        <a:pt x="327" y="0"/>
                      </a:moveTo>
                      <a:lnTo>
                        <a:pt x="369" y="74"/>
                      </a:lnTo>
                      <a:lnTo>
                        <a:pt x="461" y="129"/>
                      </a:lnTo>
                      <a:lnTo>
                        <a:pt x="461" y="238"/>
                      </a:lnTo>
                      <a:lnTo>
                        <a:pt x="323" y="238"/>
                      </a:lnTo>
                      <a:lnTo>
                        <a:pt x="231" y="293"/>
                      </a:lnTo>
                      <a:lnTo>
                        <a:pt x="92" y="348"/>
                      </a:lnTo>
                      <a:lnTo>
                        <a:pt x="0" y="238"/>
                      </a:lnTo>
                      <a:lnTo>
                        <a:pt x="92" y="183"/>
                      </a:lnTo>
                      <a:lnTo>
                        <a:pt x="138" y="129"/>
                      </a:lnTo>
                      <a:lnTo>
                        <a:pt x="231" y="129"/>
                      </a:lnTo>
                      <a:lnTo>
                        <a:pt x="277" y="19"/>
                      </a:lnTo>
                      <a:lnTo>
                        <a:pt x="32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579" name="Group 70"/>
                <p:cNvGrpSpPr>
                  <a:grpSpLocks/>
                </p:cNvGrpSpPr>
                <p:nvPr/>
              </p:nvGrpSpPr>
              <p:grpSpPr bwMode="auto">
                <a:xfrm>
                  <a:off x="3264" y="3120"/>
                  <a:ext cx="96" cy="144"/>
                  <a:chOff x="2715" y="3552"/>
                  <a:chExt cx="375" cy="336"/>
                </a:xfrm>
              </p:grpSpPr>
              <p:sp>
                <p:nvSpPr>
                  <p:cNvPr id="10580" name="Freeform 7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15" y="3636"/>
                    <a:ext cx="375" cy="252"/>
                  </a:xfrm>
                  <a:custGeom>
                    <a:avLst/>
                    <a:gdLst>
                      <a:gd name="T0" fmla="*/ 136 w 375"/>
                      <a:gd name="T1" fmla="*/ 29 h 294"/>
                      <a:gd name="T2" fmla="*/ 94 w 375"/>
                      <a:gd name="T3" fmla="*/ 60 h 294"/>
                      <a:gd name="T4" fmla="*/ 0 w 375"/>
                      <a:gd name="T5" fmla="*/ 99 h 294"/>
                      <a:gd name="T6" fmla="*/ 87 w 375"/>
                      <a:gd name="T7" fmla="*/ 99 h 294"/>
                      <a:gd name="T8" fmla="*/ 141 w 375"/>
                      <a:gd name="T9" fmla="*/ 90 h 294"/>
                      <a:gd name="T10" fmla="*/ 183 w 375"/>
                      <a:gd name="T11" fmla="*/ 87 h 294"/>
                      <a:gd name="T12" fmla="*/ 228 w 375"/>
                      <a:gd name="T13" fmla="*/ 92 h 294"/>
                      <a:gd name="T14" fmla="*/ 309 w 375"/>
                      <a:gd name="T15" fmla="*/ 100 h 294"/>
                      <a:gd name="T16" fmla="*/ 375 w 375"/>
                      <a:gd name="T17" fmla="*/ 100 h 294"/>
                      <a:gd name="T18" fmla="*/ 278 w 375"/>
                      <a:gd name="T19" fmla="*/ 59 h 294"/>
                      <a:gd name="T20" fmla="*/ 238 w 375"/>
                      <a:gd name="T21" fmla="*/ 29 h 294"/>
                      <a:gd name="T22" fmla="*/ 198 w 375"/>
                      <a:gd name="T23" fmla="*/ 0 h 294"/>
                      <a:gd name="T24" fmla="*/ 176 w 375"/>
                      <a:gd name="T25" fmla="*/ 3 h 294"/>
                      <a:gd name="T26" fmla="*/ 136 w 375"/>
                      <a:gd name="T27" fmla="*/ 29 h 29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75"/>
                      <a:gd name="T43" fmla="*/ 0 h 294"/>
                      <a:gd name="T44" fmla="*/ 375 w 375"/>
                      <a:gd name="T45" fmla="*/ 294 h 29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75" h="294">
                        <a:moveTo>
                          <a:pt x="136" y="88"/>
                        </a:moveTo>
                        <a:lnTo>
                          <a:pt x="94" y="179"/>
                        </a:lnTo>
                        <a:lnTo>
                          <a:pt x="0" y="291"/>
                        </a:lnTo>
                        <a:lnTo>
                          <a:pt x="87" y="288"/>
                        </a:lnTo>
                        <a:lnTo>
                          <a:pt x="141" y="267"/>
                        </a:lnTo>
                        <a:lnTo>
                          <a:pt x="183" y="258"/>
                        </a:lnTo>
                        <a:lnTo>
                          <a:pt x="228" y="270"/>
                        </a:lnTo>
                        <a:lnTo>
                          <a:pt x="309" y="294"/>
                        </a:lnTo>
                        <a:lnTo>
                          <a:pt x="375" y="294"/>
                        </a:lnTo>
                        <a:lnTo>
                          <a:pt x="278" y="176"/>
                        </a:lnTo>
                        <a:lnTo>
                          <a:pt x="238" y="88"/>
                        </a:lnTo>
                        <a:lnTo>
                          <a:pt x="198" y="0"/>
                        </a:lnTo>
                        <a:lnTo>
                          <a:pt x="176" y="3"/>
                        </a:lnTo>
                        <a:lnTo>
                          <a:pt x="136" y="88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81" name="Freeform 72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51" y="3592"/>
                    <a:ext cx="281" cy="200"/>
                  </a:xfrm>
                  <a:custGeom>
                    <a:avLst/>
                    <a:gdLst>
                      <a:gd name="T0" fmla="*/ 8 w 432"/>
                      <a:gd name="T1" fmla="*/ 8 h 288"/>
                      <a:gd name="T2" fmla="*/ 5 w 432"/>
                      <a:gd name="T3" fmla="*/ 15 h 288"/>
                      <a:gd name="T4" fmla="*/ 0 w 432"/>
                      <a:gd name="T5" fmla="*/ 23 h 288"/>
                      <a:gd name="T6" fmla="*/ 7 w 432"/>
                      <a:gd name="T7" fmla="*/ 19 h 288"/>
                      <a:gd name="T8" fmla="*/ 9 w 432"/>
                      <a:gd name="T9" fmla="*/ 23 h 288"/>
                      <a:gd name="T10" fmla="*/ 12 w 432"/>
                      <a:gd name="T11" fmla="*/ 23 h 288"/>
                      <a:gd name="T12" fmla="*/ 14 w 432"/>
                      <a:gd name="T13" fmla="*/ 19 h 288"/>
                      <a:gd name="T14" fmla="*/ 19 w 432"/>
                      <a:gd name="T15" fmla="*/ 22 h 288"/>
                      <a:gd name="T16" fmla="*/ 21 w 432"/>
                      <a:gd name="T17" fmla="*/ 23 h 288"/>
                      <a:gd name="T18" fmla="*/ 16 w 432"/>
                      <a:gd name="T19" fmla="*/ 15 h 288"/>
                      <a:gd name="T20" fmla="*/ 14 w 432"/>
                      <a:gd name="T21" fmla="*/ 8 h 288"/>
                      <a:gd name="T22" fmla="*/ 12 w 432"/>
                      <a:gd name="T23" fmla="*/ 0 h 288"/>
                      <a:gd name="T24" fmla="*/ 10 w 432"/>
                      <a:gd name="T25" fmla="*/ 1 h 288"/>
                      <a:gd name="T26" fmla="*/ 8 w 432"/>
                      <a:gd name="T27" fmla="*/ 8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82" name="Freeform 73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91" y="3552"/>
                    <a:ext cx="202" cy="128"/>
                  </a:xfrm>
                  <a:custGeom>
                    <a:avLst/>
                    <a:gdLst>
                      <a:gd name="T0" fmla="*/ 1 w 432"/>
                      <a:gd name="T1" fmla="*/ 0 h 288"/>
                      <a:gd name="T2" fmla="*/ 0 w 432"/>
                      <a:gd name="T3" fmla="*/ 1 h 288"/>
                      <a:gd name="T4" fmla="*/ 0 w 432"/>
                      <a:gd name="T5" fmla="*/ 1 h 288"/>
                      <a:gd name="T6" fmla="*/ 0 w 432"/>
                      <a:gd name="T7" fmla="*/ 1 h 288"/>
                      <a:gd name="T8" fmla="*/ 1 w 432"/>
                      <a:gd name="T9" fmla="*/ 1 h 288"/>
                      <a:gd name="T10" fmla="*/ 1 w 432"/>
                      <a:gd name="T11" fmla="*/ 1 h 288"/>
                      <a:gd name="T12" fmla="*/ 1 w 432"/>
                      <a:gd name="T13" fmla="*/ 1 h 288"/>
                      <a:gd name="T14" fmla="*/ 2 w 432"/>
                      <a:gd name="T15" fmla="*/ 1 h 288"/>
                      <a:gd name="T16" fmla="*/ 2 w 432"/>
                      <a:gd name="T17" fmla="*/ 1 h 288"/>
                      <a:gd name="T18" fmla="*/ 1 w 432"/>
                      <a:gd name="T19" fmla="*/ 1 h 288"/>
                      <a:gd name="T20" fmla="*/ 1 w 432"/>
                      <a:gd name="T21" fmla="*/ 0 h 288"/>
                      <a:gd name="T22" fmla="*/ 1 w 432"/>
                      <a:gd name="T23" fmla="*/ 0 h 288"/>
                      <a:gd name="T24" fmla="*/ 1 w 432"/>
                      <a:gd name="T25" fmla="*/ 0 h 288"/>
                      <a:gd name="T26" fmla="*/ 1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0501" name="Group 74"/>
              <p:cNvGrpSpPr>
                <a:grpSpLocks/>
              </p:cNvGrpSpPr>
              <p:nvPr/>
            </p:nvGrpSpPr>
            <p:grpSpPr bwMode="auto">
              <a:xfrm flipH="1">
                <a:off x="1296" y="3024"/>
                <a:ext cx="816" cy="576"/>
                <a:chOff x="1056" y="2064"/>
                <a:chExt cx="1728" cy="864"/>
              </a:xfrm>
            </p:grpSpPr>
            <p:sp>
              <p:nvSpPr>
                <p:cNvPr id="10547" name="Freeform 75" descr="Песок"/>
                <p:cNvSpPr>
                  <a:spLocks/>
                </p:cNvSpPr>
                <p:nvPr/>
              </p:nvSpPr>
              <p:spPr bwMode="auto">
                <a:xfrm>
                  <a:off x="1056" y="2400"/>
                  <a:ext cx="1538" cy="528"/>
                </a:xfrm>
                <a:custGeom>
                  <a:avLst/>
                  <a:gdLst>
                    <a:gd name="T0" fmla="*/ 729 w 1730"/>
                    <a:gd name="T1" fmla="*/ 69 h 720"/>
                    <a:gd name="T2" fmla="*/ 692 w 1730"/>
                    <a:gd name="T3" fmla="*/ 72 h 720"/>
                    <a:gd name="T4" fmla="*/ 680 w 1730"/>
                    <a:gd name="T5" fmla="*/ 79 h 720"/>
                    <a:gd name="T6" fmla="*/ 613 w 1730"/>
                    <a:gd name="T7" fmla="*/ 80 h 720"/>
                    <a:gd name="T8" fmla="*/ 581 w 1730"/>
                    <a:gd name="T9" fmla="*/ 81 h 720"/>
                    <a:gd name="T10" fmla="*/ 549 w 1730"/>
                    <a:gd name="T11" fmla="*/ 79 h 720"/>
                    <a:gd name="T12" fmla="*/ 438 w 1730"/>
                    <a:gd name="T13" fmla="*/ 81 h 720"/>
                    <a:gd name="T14" fmla="*/ 330 w 1730"/>
                    <a:gd name="T15" fmla="*/ 81 h 720"/>
                    <a:gd name="T16" fmla="*/ 278 w 1730"/>
                    <a:gd name="T17" fmla="*/ 78 h 720"/>
                    <a:gd name="T18" fmla="*/ 259 w 1730"/>
                    <a:gd name="T19" fmla="*/ 76 h 720"/>
                    <a:gd name="T20" fmla="*/ 217 w 1730"/>
                    <a:gd name="T21" fmla="*/ 72 h 720"/>
                    <a:gd name="T22" fmla="*/ 205 w 1730"/>
                    <a:gd name="T23" fmla="*/ 71 h 720"/>
                    <a:gd name="T24" fmla="*/ 120 w 1730"/>
                    <a:gd name="T25" fmla="*/ 67 h 720"/>
                    <a:gd name="T26" fmla="*/ 86 w 1730"/>
                    <a:gd name="T27" fmla="*/ 63 h 720"/>
                    <a:gd name="T28" fmla="*/ 60 w 1730"/>
                    <a:gd name="T29" fmla="*/ 59 h 720"/>
                    <a:gd name="T30" fmla="*/ 39 w 1730"/>
                    <a:gd name="T31" fmla="*/ 54 h 720"/>
                    <a:gd name="T32" fmla="*/ 8 w 1730"/>
                    <a:gd name="T33" fmla="*/ 49 h 720"/>
                    <a:gd name="T34" fmla="*/ 6 w 1730"/>
                    <a:gd name="T35" fmla="*/ 43 h 720"/>
                    <a:gd name="T36" fmla="*/ 22 w 1730"/>
                    <a:gd name="T37" fmla="*/ 27 h 720"/>
                    <a:gd name="T38" fmla="*/ 44 w 1730"/>
                    <a:gd name="T39" fmla="*/ 17 h 720"/>
                    <a:gd name="T40" fmla="*/ 79 w 1730"/>
                    <a:gd name="T41" fmla="*/ 15 h 720"/>
                    <a:gd name="T42" fmla="*/ 92 w 1730"/>
                    <a:gd name="T43" fmla="*/ 15 h 720"/>
                    <a:gd name="T44" fmla="*/ 148 w 1730"/>
                    <a:gd name="T45" fmla="*/ 9 h 720"/>
                    <a:gd name="T46" fmla="*/ 175 w 1730"/>
                    <a:gd name="T47" fmla="*/ 7 h 720"/>
                    <a:gd name="T48" fmla="*/ 196 w 1730"/>
                    <a:gd name="T49" fmla="*/ 6 h 720"/>
                    <a:gd name="T50" fmla="*/ 217 w 1730"/>
                    <a:gd name="T51" fmla="*/ 4 h 720"/>
                    <a:gd name="T52" fmla="*/ 268 w 1730"/>
                    <a:gd name="T53" fmla="*/ 3 h 720"/>
                    <a:gd name="T54" fmla="*/ 318 w 1730"/>
                    <a:gd name="T55" fmla="*/ 2 h 720"/>
                    <a:gd name="T56" fmla="*/ 382 w 1730"/>
                    <a:gd name="T57" fmla="*/ 1 h 720"/>
                    <a:gd name="T58" fmla="*/ 447 w 1730"/>
                    <a:gd name="T59" fmla="*/ 1 h 720"/>
                    <a:gd name="T60" fmla="*/ 485 w 1730"/>
                    <a:gd name="T61" fmla="*/ 2 h 720"/>
                    <a:gd name="T62" fmla="*/ 509 w 1730"/>
                    <a:gd name="T63" fmla="*/ 5 h 720"/>
                    <a:gd name="T64" fmla="*/ 554 w 1730"/>
                    <a:gd name="T65" fmla="*/ 7 h 720"/>
                    <a:gd name="T66" fmla="*/ 580 w 1730"/>
                    <a:gd name="T67" fmla="*/ 10 h 720"/>
                    <a:gd name="T68" fmla="*/ 608 w 1730"/>
                    <a:gd name="T69" fmla="*/ 14 h 720"/>
                    <a:gd name="T70" fmla="*/ 643 w 1730"/>
                    <a:gd name="T71" fmla="*/ 20 h 720"/>
                    <a:gd name="T72" fmla="*/ 662 w 1730"/>
                    <a:gd name="T73" fmla="*/ 25 h 720"/>
                    <a:gd name="T74" fmla="*/ 687 w 1730"/>
                    <a:gd name="T75" fmla="*/ 33 h 720"/>
                    <a:gd name="T76" fmla="*/ 693 w 1730"/>
                    <a:gd name="T77" fmla="*/ 35 h 720"/>
                    <a:gd name="T78" fmla="*/ 706 w 1730"/>
                    <a:gd name="T79" fmla="*/ 37 h 720"/>
                    <a:gd name="T80" fmla="*/ 715 w 1730"/>
                    <a:gd name="T81" fmla="*/ 40 h 720"/>
                    <a:gd name="T82" fmla="*/ 724 w 1730"/>
                    <a:gd name="T83" fmla="*/ 42 h 720"/>
                    <a:gd name="T84" fmla="*/ 728 w 1730"/>
                    <a:gd name="T85" fmla="*/ 43 h 720"/>
                    <a:gd name="T86" fmla="*/ 744 w 1730"/>
                    <a:gd name="T87" fmla="*/ 49 h 720"/>
                    <a:gd name="T88" fmla="*/ 739 w 1730"/>
                    <a:gd name="T89" fmla="*/ 51 h 720"/>
                    <a:gd name="T90" fmla="*/ 757 w 1730"/>
                    <a:gd name="T91" fmla="*/ 54 h 720"/>
                    <a:gd name="T92" fmla="*/ 758 w 1730"/>
                    <a:gd name="T93" fmla="*/ 56 h 720"/>
                    <a:gd name="T94" fmla="*/ 751 w 1730"/>
                    <a:gd name="T95" fmla="*/ 60 h 720"/>
                    <a:gd name="T96" fmla="*/ 738 w 1730"/>
                    <a:gd name="T97" fmla="*/ 67 h 720"/>
                    <a:gd name="T98" fmla="*/ 730 w 1730"/>
                    <a:gd name="T99" fmla="*/ 70 h 720"/>
                    <a:gd name="T100" fmla="*/ 724 w 1730"/>
                    <a:gd name="T101" fmla="*/ 71 h 720"/>
                    <a:gd name="T102" fmla="*/ 729 w 1730"/>
                    <a:gd name="T103" fmla="*/ 69 h 72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30"/>
                    <a:gd name="T157" fmla="*/ 0 h 720"/>
                    <a:gd name="T158" fmla="*/ 1730 w 1730"/>
                    <a:gd name="T159" fmla="*/ 720 h 720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30" h="720">
                      <a:moveTo>
                        <a:pt x="1659" y="602"/>
                      </a:moveTo>
                      <a:cubicBezTo>
                        <a:pt x="1651" y="622"/>
                        <a:pt x="1594" y="617"/>
                        <a:pt x="1575" y="630"/>
                      </a:cubicBezTo>
                      <a:cubicBezTo>
                        <a:pt x="1548" y="649"/>
                        <a:pt x="1571" y="686"/>
                        <a:pt x="1550" y="691"/>
                      </a:cubicBezTo>
                      <a:cubicBezTo>
                        <a:pt x="1510" y="705"/>
                        <a:pt x="1436" y="696"/>
                        <a:pt x="1398" y="699"/>
                      </a:cubicBezTo>
                      <a:cubicBezTo>
                        <a:pt x="1360" y="702"/>
                        <a:pt x="1347" y="710"/>
                        <a:pt x="1324" y="709"/>
                      </a:cubicBezTo>
                      <a:cubicBezTo>
                        <a:pt x="1289" y="719"/>
                        <a:pt x="1290" y="692"/>
                        <a:pt x="1253" y="696"/>
                      </a:cubicBezTo>
                      <a:cubicBezTo>
                        <a:pt x="1170" y="694"/>
                        <a:pt x="1081" y="715"/>
                        <a:pt x="998" y="709"/>
                      </a:cubicBezTo>
                      <a:cubicBezTo>
                        <a:pt x="915" y="697"/>
                        <a:pt x="836" y="720"/>
                        <a:pt x="750" y="713"/>
                      </a:cubicBezTo>
                      <a:cubicBezTo>
                        <a:pt x="710" y="705"/>
                        <a:pt x="673" y="688"/>
                        <a:pt x="633" y="679"/>
                      </a:cubicBezTo>
                      <a:cubicBezTo>
                        <a:pt x="619" y="676"/>
                        <a:pt x="603" y="678"/>
                        <a:pt x="589" y="672"/>
                      </a:cubicBezTo>
                      <a:cubicBezTo>
                        <a:pt x="556" y="657"/>
                        <a:pt x="527" y="641"/>
                        <a:pt x="492" y="628"/>
                      </a:cubicBezTo>
                      <a:cubicBezTo>
                        <a:pt x="481" y="623"/>
                        <a:pt x="482" y="626"/>
                        <a:pt x="468" y="622"/>
                      </a:cubicBezTo>
                      <a:cubicBezTo>
                        <a:pt x="417" y="607"/>
                        <a:pt x="323" y="613"/>
                        <a:pt x="273" y="596"/>
                      </a:cubicBezTo>
                      <a:cubicBezTo>
                        <a:pt x="230" y="580"/>
                        <a:pt x="235" y="569"/>
                        <a:pt x="196" y="552"/>
                      </a:cubicBezTo>
                      <a:cubicBezTo>
                        <a:pt x="184" y="547"/>
                        <a:pt x="149" y="524"/>
                        <a:pt x="136" y="520"/>
                      </a:cubicBezTo>
                      <a:cubicBezTo>
                        <a:pt x="117" y="509"/>
                        <a:pt x="112" y="473"/>
                        <a:pt x="89" y="467"/>
                      </a:cubicBezTo>
                      <a:cubicBezTo>
                        <a:pt x="75" y="457"/>
                        <a:pt x="30" y="443"/>
                        <a:pt x="17" y="432"/>
                      </a:cubicBezTo>
                      <a:cubicBezTo>
                        <a:pt x="0" y="420"/>
                        <a:pt x="20" y="399"/>
                        <a:pt x="13" y="382"/>
                      </a:cubicBezTo>
                      <a:cubicBezTo>
                        <a:pt x="16" y="311"/>
                        <a:pt x="2" y="283"/>
                        <a:pt x="49" y="236"/>
                      </a:cubicBezTo>
                      <a:cubicBezTo>
                        <a:pt x="65" y="199"/>
                        <a:pt x="55" y="169"/>
                        <a:pt x="101" y="152"/>
                      </a:cubicBezTo>
                      <a:cubicBezTo>
                        <a:pt x="123" y="135"/>
                        <a:pt x="162" y="139"/>
                        <a:pt x="180" y="135"/>
                      </a:cubicBezTo>
                      <a:cubicBezTo>
                        <a:pt x="189" y="131"/>
                        <a:pt x="210" y="127"/>
                        <a:pt x="210" y="127"/>
                      </a:cubicBezTo>
                      <a:cubicBezTo>
                        <a:pt x="241" y="95"/>
                        <a:pt x="294" y="90"/>
                        <a:pt x="341" y="78"/>
                      </a:cubicBezTo>
                      <a:cubicBezTo>
                        <a:pt x="360" y="73"/>
                        <a:pt x="379" y="63"/>
                        <a:pt x="399" y="59"/>
                      </a:cubicBezTo>
                      <a:cubicBezTo>
                        <a:pt x="461" y="49"/>
                        <a:pt x="409" y="62"/>
                        <a:pt x="448" y="54"/>
                      </a:cubicBezTo>
                      <a:cubicBezTo>
                        <a:pt x="465" y="51"/>
                        <a:pt x="479" y="42"/>
                        <a:pt x="496" y="39"/>
                      </a:cubicBezTo>
                      <a:cubicBezTo>
                        <a:pt x="531" y="34"/>
                        <a:pt x="574" y="24"/>
                        <a:pt x="610" y="23"/>
                      </a:cubicBezTo>
                      <a:cubicBezTo>
                        <a:pt x="648" y="22"/>
                        <a:pt x="686" y="21"/>
                        <a:pt x="724" y="20"/>
                      </a:cubicBezTo>
                      <a:cubicBezTo>
                        <a:pt x="771" y="9"/>
                        <a:pt x="823" y="13"/>
                        <a:pt x="871" y="11"/>
                      </a:cubicBezTo>
                      <a:cubicBezTo>
                        <a:pt x="925" y="0"/>
                        <a:pt x="945" y="7"/>
                        <a:pt x="1019" y="8"/>
                      </a:cubicBezTo>
                      <a:cubicBezTo>
                        <a:pt x="1046" y="15"/>
                        <a:pt x="1078" y="16"/>
                        <a:pt x="1106" y="20"/>
                      </a:cubicBezTo>
                      <a:cubicBezTo>
                        <a:pt x="1126" y="26"/>
                        <a:pt x="1144" y="36"/>
                        <a:pt x="1163" y="42"/>
                      </a:cubicBezTo>
                      <a:cubicBezTo>
                        <a:pt x="1195" y="50"/>
                        <a:pt x="1233" y="51"/>
                        <a:pt x="1264" y="62"/>
                      </a:cubicBezTo>
                      <a:cubicBezTo>
                        <a:pt x="1284" y="69"/>
                        <a:pt x="1300" y="80"/>
                        <a:pt x="1321" y="85"/>
                      </a:cubicBezTo>
                      <a:cubicBezTo>
                        <a:pt x="1340" y="100"/>
                        <a:pt x="1366" y="107"/>
                        <a:pt x="1385" y="121"/>
                      </a:cubicBezTo>
                      <a:cubicBezTo>
                        <a:pt x="1409" y="140"/>
                        <a:pt x="1437" y="160"/>
                        <a:pt x="1465" y="175"/>
                      </a:cubicBezTo>
                      <a:cubicBezTo>
                        <a:pt x="1475" y="190"/>
                        <a:pt x="1492" y="210"/>
                        <a:pt x="1509" y="220"/>
                      </a:cubicBezTo>
                      <a:cubicBezTo>
                        <a:pt x="1515" y="247"/>
                        <a:pt x="1544" y="273"/>
                        <a:pt x="1566" y="295"/>
                      </a:cubicBezTo>
                      <a:cubicBezTo>
                        <a:pt x="1571" y="299"/>
                        <a:pt x="1573" y="307"/>
                        <a:pt x="1579" y="310"/>
                      </a:cubicBezTo>
                      <a:cubicBezTo>
                        <a:pt x="1592" y="316"/>
                        <a:pt x="1597" y="326"/>
                        <a:pt x="1609" y="333"/>
                      </a:cubicBezTo>
                      <a:cubicBezTo>
                        <a:pt x="1615" y="337"/>
                        <a:pt x="1629" y="344"/>
                        <a:pt x="1629" y="344"/>
                      </a:cubicBezTo>
                      <a:cubicBezTo>
                        <a:pt x="1636" y="351"/>
                        <a:pt x="1643" y="359"/>
                        <a:pt x="1650" y="367"/>
                      </a:cubicBezTo>
                      <a:cubicBezTo>
                        <a:pt x="1652" y="369"/>
                        <a:pt x="1657" y="375"/>
                        <a:pt x="1657" y="375"/>
                      </a:cubicBezTo>
                      <a:cubicBezTo>
                        <a:pt x="1662" y="394"/>
                        <a:pt x="1675" y="420"/>
                        <a:pt x="1693" y="434"/>
                      </a:cubicBezTo>
                      <a:cubicBezTo>
                        <a:pt x="1697" y="444"/>
                        <a:pt x="1677" y="446"/>
                        <a:pt x="1684" y="454"/>
                      </a:cubicBezTo>
                      <a:cubicBezTo>
                        <a:pt x="1694" y="481"/>
                        <a:pt x="1710" y="455"/>
                        <a:pt x="1724" y="478"/>
                      </a:cubicBezTo>
                      <a:cubicBezTo>
                        <a:pt x="1726" y="483"/>
                        <a:pt x="1730" y="493"/>
                        <a:pt x="1730" y="493"/>
                      </a:cubicBezTo>
                      <a:cubicBezTo>
                        <a:pt x="1728" y="516"/>
                        <a:pt x="1723" y="496"/>
                        <a:pt x="1712" y="530"/>
                      </a:cubicBezTo>
                      <a:cubicBezTo>
                        <a:pt x="1708" y="540"/>
                        <a:pt x="1695" y="588"/>
                        <a:pt x="1683" y="594"/>
                      </a:cubicBezTo>
                      <a:cubicBezTo>
                        <a:pt x="1675" y="613"/>
                        <a:pt x="1683" y="609"/>
                        <a:pt x="1663" y="613"/>
                      </a:cubicBezTo>
                      <a:cubicBezTo>
                        <a:pt x="1651" y="618"/>
                        <a:pt x="1656" y="615"/>
                        <a:pt x="1650" y="620"/>
                      </a:cubicBezTo>
                      <a:cubicBezTo>
                        <a:pt x="1650" y="620"/>
                        <a:pt x="1659" y="602"/>
                        <a:pt x="1659" y="602"/>
                      </a:cubicBezTo>
                      <a:close/>
                    </a:path>
                  </a:pathLst>
                </a:custGeom>
                <a:blipFill dpi="0" rotWithShape="1">
                  <a:blip r:embed="rId7" cstate="print"/>
                  <a:srcRect/>
                  <a:tile tx="0" ty="0" sx="100000" sy="100000" flip="none" algn="tl"/>
                </a:blipFill>
                <a:ln w="9525">
                  <a:pattFill prst="lgConfetti">
                    <a:fgClr>
                      <a:schemeClr val="tx1"/>
                    </a:fgClr>
                    <a:bgClr>
                      <a:srgbClr val="00CC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48" name="Freeform 76"/>
                <p:cNvSpPr>
                  <a:spLocks/>
                </p:cNvSpPr>
                <p:nvPr/>
              </p:nvSpPr>
              <p:spPr bwMode="auto">
                <a:xfrm>
                  <a:off x="1134" y="2446"/>
                  <a:ext cx="1321" cy="442"/>
                </a:xfrm>
                <a:custGeom>
                  <a:avLst/>
                  <a:gdLst>
                    <a:gd name="T0" fmla="*/ 73 w 1728"/>
                    <a:gd name="T1" fmla="*/ 0 h 912"/>
                    <a:gd name="T2" fmla="*/ 21 w 1728"/>
                    <a:gd name="T3" fmla="*/ 1 h 912"/>
                    <a:gd name="T4" fmla="*/ 0 w 1728"/>
                    <a:gd name="T5" fmla="*/ 2 h 912"/>
                    <a:gd name="T6" fmla="*/ 0 w 1728"/>
                    <a:gd name="T7" fmla="*/ 3 h 912"/>
                    <a:gd name="T8" fmla="*/ 21 w 1728"/>
                    <a:gd name="T9" fmla="*/ 4 h 912"/>
                    <a:gd name="T10" fmla="*/ 73 w 1728"/>
                    <a:gd name="T11" fmla="*/ 5 h 912"/>
                    <a:gd name="T12" fmla="*/ 125 w 1728"/>
                    <a:gd name="T13" fmla="*/ 6 h 912"/>
                    <a:gd name="T14" fmla="*/ 161 w 1728"/>
                    <a:gd name="T15" fmla="*/ 6 h 912"/>
                    <a:gd name="T16" fmla="*/ 242 w 1728"/>
                    <a:gd name="T17" fmla="*/ 5 h 912"/>
                    <a:gd name="T18" fmla="*/ 257 w 1728"/>
                    <a:gd name="T19" fmla="*/ 4 h 912"/>
                    <a:gd name="T20" fmla="*/ 264 w 1728"/>
                    <a:gd name="T21" fmla="*/ 4 h 912"/>
                    <a:gd name="T22" fmla="*/ 219 w 1728"/>
                    <a:gd name="T23" fmla="*/ 3 h 912"/>
                    <a:gd name="T24" fmla="*/ 147 w 1728"/>
                    <a:gd name="T25" fmla="*/ 3 h 912"/>
                    <a:gd name="T26" fmla="*/ 132 w 1728"/>
                    <a:gd name="T27" fmla="*/ 2 h 912"/>
                    <a:gd name="T28" fmla="*/ 96 w 1728"/>
                    <a:gd name="T29" fmla="*/ 2 h 912"/>
                    <a:gd name="T30" fmla="*/ 102 w 1728"/>
                    <a:gd name="T31" fmla="*/ 1 h 912"/>
                    <a:gd name="T32" fmla="*/ 132 w 1728"/>
                    <a:gd name="T33" fmla="*/ 1 h 912"/>
                    <a:gd name="T34" fmla="*/ 139 w 1728"/>
                    <a:gd name="T35" fmla="*/ 0 h 912"/>
                    <a:gd name="T36" fmla="*/ 161 w 1728"/>
                    <a:gd name="T37" fmla="*/ 0 h 912"/>
                    <a:gd name="T38" fmla="*/ 154 w 1728"/>
                    <a:gd name="T39" fmla="*/ 0 h 912"/>
                    <a:gd name="T40" fmla="*/ 109 w 1728"/>
                    <a:gd name="T41" fmla="*/ 0 h 912"/>
                    <a:gd name="T42" fmla="*/ 73 w 1728"/>
                    <a:gd name="T43" fmla="*/ 0 h 91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728"/>
                    <a:gd name="T67" fmla="*/ 0 h 912"/>
                    <a:gd name="T68" fmla="*/ 1728 w 1728"/>
                    <a:gd name="T69" fmla="*/ 912 h 912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728" h="912">
                      <a:moveTo>
                        <a:pt x="480" y="96"/>
                      </a:moveTo>
                      <a:lnTo>
                        <a:pt x="144" y="192"/>
                      </a:lnTo>
                      <a:lnTo>
                        <a:pt x="0" y="336"/>
                      </a:lnTo>
                      <a:lnTo>
                        <a:pt x="0" y="480"/>
                      </a:lnTo>
                      <a:lnTo>
                        <a:pt x="144" y="672"/>
                      </a:lnTo>
                      <a:lnTo>
                        <a:pt x="480" y="816"/>
                      </a:lnTo>
                      <a:lnTo>
                        <a:pt x="816" y="912"/>
                      </a:lnTo>
                      <a:lnTo>
                        <a:pt x="1056" y="912"/>
                      </a:lnTo>
                      <a:lnTo>
                        <a:pt x="1584" y="864"/>
                      </a:lnTo>
                      <a:lnTo>
                        <a:pt x="1680" y="720"/>
                      </a:lnTo>
                      <a:lnTo>
                        <a:pt x="1728" y="576"/>
                      </a:lnTo>
                      <a:lnTo>
                        <a:pt x="1440" y="528"/>
                      </a:lnTo>
                      <a:lnTo>
                        <a:pt x="960" y="528"/>
                      </a:lnTo>
                      <a:lnTo>
                        <a:pt x="864" y="384"/>
                      </a:lnTo>
                      <a:lnTo>
                        <a:pt x="624" y="384"/>
                      </a:lnTo>
                      <a:lnTo>
                        <a:pt x="672" y="240"/>
                      </a:lnTo>
                      <a:lnTo>
                        <a:pt x="864" y="192"/>
                      </a:lnTo>
                      <a:lnTo>
                        <a:pt x="912" y="96"/>
                      </a:lnTo>
                      <a:lnTo>
                        <a:pt x="1056" y="48"/>
                      </a:lnTo>
                      <a:lnTo>
                        <a:pt x="1008" y="0"/>
                      </a:lnTo>
                      <a:lnTo>
                        <a:pt x="720" y="0"/>
                      </a:lnTo>
                      <a:lnTo>
                        <a:pt x="480" y="9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6FF"/>
                    </a:gs>
                    <a:gs pos="100000">
                      <a:srgbClr val="48E2EA"/>
                    </a:gs>
                  </a:gsLst>
                  <a:path path="rect">
                    <a:fillToRect l="50000" t="50000" r="50000" b="50000"/>
                  </a:path>
                </a:gradFill>
                <a:ln w="6667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49" name="Freeform 77"/>
                <p:cNvSpPr>
                  <a:spLocks/>
                </p:cNvSpPr>
                <p:nvPr/>
              </p:nvSpPr>
              <p:spPr bwMode="auto">
                <a:xfrm>
                  <a:off x="1691" y="2402"/>
                  <a:ext cx="901" cy="208"/>
                </a:xfrm>
                <a:custGeom>
                  <a:avLst/>
                  <a:gdLst>
                    <a:gd name="T0" fmla="*/ 16 w 1180"/>
                    <a:gd name="T1" fmla="*/ 2 h 432"/>
                    <a:gd name="T2" fmla="*/ 29 w 1180"/>
                    <a:gd name="T3" fmla="*/ 1 h 432"/>
                    <a:gd name="T4" fmla="*/ 56 w 1180"/>
                    <a:gd name="T5" fmla="*/ 0 h 432"/>
                    <a:gd name="T6" fmla="*/ 92 w 1180"/>
                    <a:gd name="T7" fmla="*/ 0 h 432"/>
                    <a:gd name="T8" fmla="*/ 123 w 1180"/>
                    <a:gd name="T9" fmla="*/ 0 h 432"/>
                    <a:gd name="T10" fmla="*/ 144 w 1180"/>
                    <a:gd name="T11" fmla="*/ 0 h 432"/>
                    <a:gd name="T12" fmla="*/ 159 w 1180"/>
                    <a:gd name="T13" fmla="*/ 1 h 432"/>
                    <a:gd name="T14" fmla="*/ 166 w 1180"/>
                    <a:gd name="T15" fmla="*/ 2 h 432"/>
                    <a:gd name="T16" fmla="*/ 174 w 1180"/>
                    <a:gd name="T17" fmla="*/ 2 h 432"/>
                    <a:gd name="T18" fmla="*/ 179 w 1180"/>
                    <a:gd name="T19" fmla="*/ 2 h 432"/>
                    <a:gd name="T20" fmla="*/ 0 w 1180"/>
                    <a:gd name="T21" fmla="*/ 2 h 432"/>
                    <a:gd name="T22" fmla="*/ 16 w 1180"/>
                    <a:gd name="T23" fmla="*/ 2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/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50" name="Freeform 78"/>
                <p:cNvSpPr>
                  <a:spLocks/>
                </p:cNvSpPr>
                <p:nvPr/>
              </p:nvSpPr>
              <p:spPr bwMode="auto">
                <a:xfrm flipH="1">
                  <a:off x="1536" y="2304"/>
                  <a:ext cx="133" cy="206"/>
                </a:xfrm>
                <a:custGeom>
                  <a:avLst/>
                  <a:gdLst>
                    <a:gd name="T0" fmla="*/ 1 w 242"/>
                    <a:gd name="T1" fmla="*/ 31 h 242"/>
                    <a:gd name="T2" fmla="*/ 1 w 242"/>
                    <a:gd name="T3" fmla="*/ 37 h 242"/>
                    <a:gd name="T4" fmla="*/ 1 w 242"/>
                    <a:gd name="T5" fmla="*/ 48 h 242"/>
                    <a:gd name="T6" fmla="*/ 2 w 242"/>
                    <a:gd name="T7" fmla="*/ 56 h 242"/>
                    <a:gd name="T8" fmla="*/ 2 w 242"/>
                    <a:gd name="T9" fmla="*/ 77 h 242"/>
                    <a:gd name="T10" fmla="*/ 2 w 242"/>
                    <a:gd name="T11" fmla="*/ 76 h 242"/>
                    <a:gd name="T12" fmla="*/ 2 w 242"/>
                    <a:gd name="T13" fmla="*/ 77 h 242"/>
                    <a:gd name="T14" fmla="*/ 2 w 242"/>
                    <a:gd name="T15" fmla="*/ 71 h 242"/>
                    <a:gd name="T16" fmla="*/ 3 w 242"/>
                    <a:gd name="T17" fmla="*/ 55 h 242"/>
                    <a:gd name="T18" fmla="*/ 3 w 242"/>
                    <a:gd name="T19" fmla="*/ 48 h 242"/>
                    <a:gd name="T20" fmla="*/ 3 w 242"/>
                    <a:gd name="T21" fmla="*/ 43 h 242"/>
                    <a:gd name="T22" fmla="*/ 4 w 242"/>
                    <a:gd name="T23" fmla="*/ 44 h 242"/>
                    <a:gd name="T24" fmla="*/ 4 w 242"/>
                    <a:gd name="T25" fmla="*/ 47 h 242"/>
                    <a:gd name="T26" fmla="*/ 3 w 242"/>
                    <a:gd name="T27" fmla="*/ 36 h 242"/>
                    <a:gd name="T28" fmla="*/ 3 w 242"/>
                    <a:gd name="T29" fmla="*/ 37 h 242"/>
                    <a:gd name="T30" fmla="*/ 3 w 242"/>
                    <a:gd name="T31" fmla="*/ 39 h 242"/>
                    <a:gd name="T32" fmla="*/ 3 w 242"/>
                    <a:gd name="T33" fmla="*/ 42 h 242"/>
                    <a:gd name="T34" fmla="*/ 2 w 242"/>
                    <a:gd name="T35" fmla="*/ 43 h 242"/>
                    <a:gd name="T36" fmla="*/ 2 w 242"/>
                    <a:gd name="T37" fmla="*/ 56 h 242"/>
                    <a:gd name="T38" fmla="*/ 2 w 242"/>
                    <a:gd name="T39" fmla="*/ 16 h 242"/>
                    <a:gd name="T40" fmla="*/ 1 w 242"/>
                    <a:gd name="T41" fmla="*/ 0 h 242"/>
                    <a:gd name="T42" fmla="*/ 1 w 242"/>
                    <a:gd name="T43" fmla="*/ 12 h 242"/>
                    <a:gd name="T44" fmla="*/ 2 w 242"/>
                    <a:gd name="T45" fmla="*/ 26 h 242"/>
                    <a:gd name="T46" fmla="*/ 2 w 242"/>
                    <a:gd name="T47" fmla="*/ 36 h 242"/>
                    <a:gd name="T48" fmla="*/ 2 w 242"/>
                    <a:gd name="T49" fmla="*/ 49 h 242"/>
                    <a:gd name="T50" fmla="*/ 2 w 242"/>
                    <a:gd name="T51" fmla="*/ 42 h 242"/>
                    <a:gd name="T52" fmla="*/ 1 w 242"/>
                    <a:gd name="T53" fmla="*/ 33 h 242"/>
                    <a:gd name="T54" fmla="*/ 1 w 242"/>
                    <a:gd name="T55" fmla="*/ 30 h 242"/>
                    <a:gd name="T56" fmla="*/ 1 w 242"/>
                    <a:gd name="T57" fmla="*/ 26 h 242"/>
                    <a:gd name="T58" fmla="*/ 1 w 242"/>
                    <a:gd name="T59" fmla="*/ 28 h 242"/>
                    <a:gd name="T60" fmla="*/ 1 w 242"/>
                    <a:gd name="T61" fmla="*/ 31 h 242"/>
                    <a:gd name="T62" fmla="*/ 1 w 242"/>
                    <a:gd name="T63" fmla="*/ 31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pattFill prst="pct5">
                    <a:fgClr>
                      <a:srgbClr val="FFFF00"/>
                    </a:fgClr>
                    <a:bgClr>
                      <a:srgbClr val="0099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551" name="Group 79"/>
                <p:cNvGrpSpPr>
                  <a:grpSpLocks/>
                </p:cNvGrpSpPr>
                <p:nvPr/>
              </p:nvGrpSpPr>
              <p:grpSpPr bwMode="auto">
                <a:xfrm>
                  <a:off x="2160" y="2064"/>
                  <a:ext cx="624" cy="611"/>
                  <a:chOff x="3168" y="2592"/>
                  <a:chExt cx="1104" cy="1056"/>
                </a:xfrm>
              </p:grpSpPr>
              <p:sp>
                <p:nvSpPr>
                  <p:cNvPr id="10565" name="Freeform 80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 cstate="print">
                      <a:alphaModFix amt="90000"/>
                    </a:blip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66" name="Freeform 8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>
                      <a:alphaModFix amt="90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67" name="Oval 82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568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569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570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571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552" name="Group 87"/>
                <p:cNvGrpSpPr>
                  <a:grpSpLocks/>
                </p:cNvGrpSpPr>
                <p:nvPr/>
              </p:nvGrpSpPr>
              <p:grpSpPr bwMode="auto">
                <a:xfrm flipH="1">
                  <a:off x="1776" y="2064"/>
                  <a:ext cx="384" cy="401"/>
                  <a:chOff x="3168" y="2592"/>
                  <a:chExt cx="1104" cy="1056"/>
                </a:xfrm>
              </p:grpSpPr>
              <p:sp>
                <p:nvSpPr>
                  <p:cNvPr id="10558" name="Freeform 88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 cstate="print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59" name="Freeform 8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>
                      <a:alphaModFix amt="45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60" name="Oval 90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561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562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563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564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553" name="Freeform 95"/>
                <p:cNvSpPr>
                  <a:spLocks/>
                </p:cNvSpPr>
                <p:nvPr/>
              </p:nvSpPr>
              <p:spPr bwMode="auto">
                <a:xfrm>
                  <a:off x="1344" y="2448"/>
                  <a:ext cx="251" cy="336"/>
                </a:xfrm>
                <a:custGeom>
                  <a:avLst/>
                  <a:gdLst>
                    <a:gd name="T0" fmla="*/ 26 w 242"/>
                    <a:gd name="T1" fmla="*/ 925 h 242"/>
                    <a:gd name="T2" fmla="*/ 69 w 242"/>
                    <a:gd name="T3" fmla="*/ 1158 h 242"/>
                    <a:gd name="T4" fmla="*/ 113 w 242"/>
                    <a:gd name="T5" fmla="*/ 1461 h 242"/>
                    <a:gd name="T6" fmla="*/ 133 w 242"/>
                    <a:gd name="T7" fmla="*/ 1736 h 242"/>
                    <a:gd name="T8" fmla="*/ 152 w 242"/>
                    <a:gd name="T9" fmla="*/ 2383 h 242"/>
                    <a:gd name="T10" fmla="*/ 192 w 242"/>
                    <a:gd name="T11" fmla="*/ 2327 h 242"/>
                    <a:gd name="T12" fmla="*/ 203 w 242"/>
                    <a:gd name="T13" fmla="*/ 2383 h 242"/>
                    <a:gd name="T14" fmla="*/ 211 w 242"/>
                    <a:gd name="T15" fmla="*/ 2151 h 242"/>
                    <a:gd name="T16" fmla="*/ 234 w 242"/>
                    <a:gd name="T17" fmla="*/ 1673 h 242"/>
                    <a:gd name="T18" fmla="*/ 261 w 242"/>
                    <a:gd name="T19" fmla="*/ 1461 h 242"/>
                    <a:gd name="T20" fmla="*/ 283 w 242"/>
                    <a:gd name="T21" fmla="*/ 1341 h 242"/>
                    <a:gd name="T22" fmla="*/ 300 w 242"/>
                    <a:gd name="T23" fmla="*/ 1379 h 242"/>
                    <a:gd name="T24" fmla="*/ 311 w 242"/>
                    <a:gd name="T25" fmla="*/ 1434 h 242"/>
                    <a:gd name="T26" fmla="*/ 283 w 242"/>
                    <a:gd name="T27" fmla="*/ 1102 h 242"/>
                    <a:gd name="T28" fmla="*/ 253 w 242"/>
                    <a:gd name="T29" fmla="*/ 1130 h 242"/>
                    <a:gd name="T30" fmla="*/ 230 w 242"/>
                    <a:gd name="T31" fmla="*/ 1197 h 242"/>
                    <a:gd name="T32" fmla="*/ 222 w 242"/>
                    <a:gd name="T33" fmla="*/ 1284 h 242"/>
                    <a:gd name="T34" fmla="*/ 211 w 242"/>
                    <a:gd name="T35" fmla="*/ 1311 h 242"/>
                    <a:gd name="T36" fmla="*/ 192 w 242"/>
                    <a:gd name="T37" fmla="*/ 1701 h 242"/>
                    <a:gd name="T38" fmla="*/ 133 w 242"/>
                    <a:gd name="T39" fmla="*/ 480 h 242"/>
                    <a:gd name="T40" fmla="*/ 53 w 242"/>
                    <a:gd name="T41" fmla="*/ 0 h 242"/>
                    <a:gd name="T42" fmla="*/ 97 w 242"/>
                    <a:gd name="T43" fmla="*/ 386 h 242"/>
                    <a:gd name="T44" fmla="*/ 133 w 242"/>
                    <a:gd name="T45" fmla="*/ 834 h 242"/>
                    <a:gd name="T46" fmla="*/ 144 w 242"/>
                    <a:gd name="T47" fmla="*/ 1102 h 242"/>
                    <a:gd name="T48" fmla="*/ 148 w 242"/>
                    <a:gd name="T49" fmla="*/ 1515 h 242"/>
                    <a:gd name="T50" fmla="*/ 121 w 242"/>
                    <a:gd name="T51" fmla="*/ 1284 h 242"/>
                    <a:gd name="T52" fmla="*/ 91 w 242"/>
                    <a:gd name="T53" fmla="*/ 1018 h 242"/>
                    <a:gd name="T54" fmla="*/ 66 w 242"/>
                    <a:gd name="T55" fmla="*/ 900 h 242"/>
                    <a:gd name="T56" fmla="*/ 57 w 242"/>
                    <a:gd name="T57" fmla="*/ 834 h 242"/>
                    <a:gd name="T58" fmla="*/ 23 w 242"/>
                    <a:gd name="T59" fmla="*/ 868 h 242"/>
                    <a:gd name="T60" fmla="*/ 4 w 242"/>
                    <a:gd name="T61" fmla="*/ 983 h 242"/>
                    <a:gd name="T62" fmla="*/ 26 w 242"/>
                    <a:gd name="T63" fmla="*/ 925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554" name="Group 96"/>
                <p:cNvGrpSpPr>
                  <a:grpSpLocks/>
                </p:cNvGrpSpPr>
                <p:nvPr/>
              </p:nvGrpSpPr>
              <p:grpSpPr bwMode="auto">
                <a:xfrm rot="20356216" flipH="1">
                  <a:off x="1759" y="2403"/>
                  <a:ext cx="192" cy="269"/>
                  <a:chOff x="768" y="3936"/>
                  <a:chExt cx="320" cy="336"/>
                </a:xfrm>
              </p:grpSpPr>
              <p:sp>
                <p:nvSpPr>
                  <p:cNvPr id="10556" name="Freeform 97"/>
                  <p:cNvSpPr>
                    <a:spLocks/>
                  </p:cNvSpPr>
                  <p:nvPr/>
                </p:nvSpPr>
                <p:spPr bwMode="auto">
                  <a:xfrm>
                    <a:off x="912" y="3936"/>
                    <a:ext cx="176" cy="306"/>
                  </a:xfrm>
                  <a:custGeom>
                    <a:avLst/>
                    <a:gdLst>
                      <a:gd name="T0" fmla="*/ 0 w 176"/>
                      <a:gd name="T1" fmla="*/ 306 h 306"/>
                      <a:gd name="T2" fmla="*/ 30 w 176"/>
                      <a:gd name="T3" fmla="*/ 59 h 306"/>
                      <a:gd name="T4" fmla="*/ 40 w 176"/>
                      <a:gd name="T5" fmla="*/ 64 h 306"/>
                      <a:gd name="T6" fmla="*/ 68 w 176"/>
                      <a:gd name="T7" fmla="*/ 24 h 306"/>
                      <a:gd name="T8" fmla="*/ 102 w 176"/>
                      <a:gd name="T9" fmla="*/ 0 h 306"/>
                      <a:gd name="T10" fmla="*/ 146 w 176"/>
                      <a:gd name="T11" fmla="*/ 5 h 306"/>
                      <a:gd name="T12" fmla="*/ 176 w 176"/>
                      <a:gd name="T13" fmla="*/ 69 h 306"/>
                      <a:gd name="T14" fmla="*/ 146 w 176"/>
                      <a:gd name="T15" fmla="*/ 31 h 306"/>
                      <a:gd name="T16" fmla="*/ 110 w 176"/>
                      <a:gd name="T17" fmla="*/ 28 h 306"/>
                      <a:gd name="T18" fmla="*/ 84 w 176"/>
                      <a:gd name="T19" fmla="*/ 36 h 306"/>
                      <a:gd name="T20" fmla="*/ 42 w 176"/>
                      <a:gd name="T21" fmla="*/ 126 h 306"/>
                      <a:gd name="T22" fmla="*/ 22 w 176"/>
                      <a:gd name="T23" fmla="*/ 232 h 306"/>
                      <a:gd name="T24" fmla="*/ 10 w 176"/>
                      <a:gd name="T25" fmla="*/ 292 h 306"/>
                      <a:gd name="T26" fmla="*/ 0 w 176"/>
                      <a:gd name="T27" fmla="*/ 306 h 30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76"/>
                      <a:gd name="T43" fmla="*/ 0 h 306"/>
                      <a:gd name="T44" fmla="*/ 176 w 176"/>
                      <a:gd name="T45" fmla="*/ 306 h 30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76" h="306">
                        <a:moveTo>
                          <a:pt x="0" y="306"/>
                        </a:moveTo>
                        <a:lnTo>
                          <a:pt x="30" y="59"/>
                        </a:lnTo>
                        <a:lnTo>
                          <a:pt x="40" y="64"/>
                        </a:lnTo>
                        <a:lnTo>
                          <a:pt x="68" y="24"/>
                        </a:lnTo>
                        <a:lnTo>
                          <a:pt x="102" y="0"/>
                        </a:lnTo>
                        <a:lnTo>
                          <a:pt x="146" y="5"/>
                        </a:lnTo>
                        <a:lnTo>
                          <a:pt x="176" y="69"/>
                        </a:lnTo>
                        <a:lnTo>
                          <a:pt x="146" y="31"/>
                        </a:lnTo>
                        <a:lnTo>
                          <a:pt x="110" y="28"/>
                        </a:lnTo>
                        <a:lnTo>
                          <a:pt x="84" y="36"/>
                        </a:lnTo>
                        <a:lnTo>
                          <a:pt x="42" y="126"/>
                        </a:lnTo>
                        <a:lnTo>
                          <a:pt x="22" y="232"/>
                        </a:lnTo>
                        <a:lnTo>
                          <a:pt x="10" y="292"/>
                        </a:lnTo>
                        <a:lnTo>
                          <a:pt x="0" y="30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3E844"/>
                      </a:gs>
                      <a:gs pos="100000">
                        <a:srgbClr val="58925F"/>
                      </a:gs>
                    </a:gsLst>
                    <a:path path="rect">
                      <a:fillToRect t="100000" r="100000"/>
                    </a:path>
                  </a:gradFill>
                  <a:ln w="9525" cap="rnd">
                    <a:solidFill>
                      <a:srgbClr val="008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57" name="Freeform 98"/>
                  <p:cNvSpPr>
                    <a:spLocks/>
                  </p:cNvSpPr>
                  <p:nvPr/>
                </p:nvSpPr>
                <p:spPr bwMode="auto">
                  <a:xfrm rot="-813431">
                    <a:off x="768" y="3984"/>
                    <a:ext cx="240" cy="288"/>
                  </a:xfrm>
                  <a:custGeom>
                    <a:avLst/>
                    <a:gdLst>
                      <a:gd name="T0" fmla="*/ 19 w 242"/>
                      <a:gd name="T1" fmla="*/ 315 h 242"/>
                      <a:gd name="T2" fmla="*/ 55 w 242"/>
                      <a:gd name="T3" fmla="*/ 393 h 242"/>
                      <a:gd name="T4" fmla="*/ 81 w 242"/>
                      <a:gd name="T5" fmla="*/ 497 h 242"/>
                      <a:gd name="T6" fmla="*/ 96 w 242"/>
                      <a:gd name="T7" fmla="*/ 588 h 242"/>
                      <a:gd name="T8" fmla="*/ 111 w 242"/>
                      <a:gd name="T9" fmla="*/ 813 h 242"/>
                      <a:gd name="T10" fmla="*/ 141 w 242"/>
                      <a:gd name="T11" fmla="*/ 790 h 242"/>
                      <a:gd name="T12" fmla="*/ 150 w 242"/>
                      <a:gd name="T13" fmla="*/ 813 h 242"/>
                      <a:gd name="T14" fmla="*/ 156 w 242"/>
                      <a:gd name="T15" fmla="*/ 730 h 242"/>
                      <a:gd name="T16" fmla="*/ 174 w 242"/>
                      <a:gd name="T17" fmla="*/ 568 h 242"/>
                      <a:gd name="T18" fmla="*/ 188 w 242"/>
                      <a:gd name="T19" fmla="*/ 497 h 242"/>
                      <a:gd name="T20" fmla="*/ 206 w 242"/>
                      <a:gd name="T21" fmla="*/ 457 h 242"/>
                      <a:gd name="T22" fmla="*/ 218 w 242"/>
                      <a:gd name="T23" fmla="*/ 464 h 242"/>
                      <a:gd name="T24" fmla="*/ 227 w 242"/>
                      <a:gd name="T25" fmla="*/ 487 h 242"/>
                      <a:gd name="T26" fmla="*/ 206 w 242"/>
                      <a:gd name="T27" fmla="*/ 375 h 242"/>
                      <a:gd name="T28" fmla="*/ 182 w 242"/>
                      <a:gd name="T29" fmla="*/ 388 h 242"/>
                      <a:gd name="T30" fmla="*/ 171 w 242"/>
                      <a:gd name="T31" fmla="*/ 405 h 242"/>
                      <a:gd name="T32" fmla="*/ 165 w 242"/>
                      <a:gd name="T33" fmla="*/ 437 h 242"/>
                      <a:gd name="T34" fmla="*/ 156 w 242"/>
                      <a:gd name="T35" fmla="*/ 446 h 242"/>
                      <a:gd name="T36" fmla="*/ 141 w 242"/>
                      <a:gd name="T37" fmla="*/ 580 h 242"/>
                      <a:gd name="T38" fmla="*/ 96 w 242"/>
                      <a:gd name="T39" fmla="*/ 162 h 242"/>
                      <a:gd name="T40" fmla="*/ 40 w 242"/>
                      <a:gd name="T41" fmla="*/ 0 h 242"/>
                      <a:gd name="T42" fmla="*/ 69 w 242"/>
                      <a:gd name="T43" fmla="*/ 130 h 242"/>
                      <a:gd name="T44" fmla="*/ 96 w 242"/>
                      <a:gd name="T45" fmla="*/ 284 h 242"/>
                      <a:gd name="T46" fmla="*/ 105 w 242"/>
                      <a:gd name="T47" fmla="*/ 375 h 242"/>
                      <a:gd name="T48" fmla="*/ 108 w 242"/>
                      <a:gd name="T49" fmla="*/ 516 h 242"/>
                      <a:gd name="T50" fmla="*/ 87 w 242"/>
                      <a:gd name="T51" fmla="*/ 437 h 242"/>
                      <a:gd name="T52" fmla="*/ 63 w 242"/>
                      <a:gd name="T53" fmla="*/ 344 h 242"/>
                      <a:gd name="T54" fmla="*/ 52 w 242"/>
                      <a:gd name="T55" fmla="*/ 303 h 242"/>
                      <a:gd name="T56" fmla="*/ 43 w 242"/>
                      <a:gd name="T57" fmla="*/ 284 h 242"/>
                      <a:gd name="T58" fmla="*/ 16 w 242"/>
                      <a:gd name="T59" fmla="*/ 296 h 242"/>
                      <a:gd name="T60" fmla="*/ 4 w 242"/>
                      <a:gd name="T61" fmla="*/ 336 h 242"/>
                      <a:gd name="T62" fmla="*/ 19 w 242"/>
                      <a:gd name="T63" fmla="*/ 315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555" name="Freeform 99"/>
                <p:cNvSpPr>
                  <a:spLocks/>
                </p:cNvSpPr>
                <p:nvPr/>
              </p:nvSpPr>
              <p:spPr bwMode="auto">
                <a:xfrm flipH="1">
                  <a:off x="1831" y="2516"/>
                  <a:ext cx="660" cy="164"/>
                </a:xfrm>
                <a:custGeom>
                  <a:avLst/>
                  <a:gdLst>
                    <a:gd name="T0" fmla="*/ 2 w 1180"/>
                    <a:gd name="T1" fmla="*/ 0 h 432"/>
                    <a:gd name="T2" fmla="*/ 3 w 1180"/>
                    <a:gd name="T3" fmla="*/ 0 h 432"/>
                    <a:gd name="T4" fmla="*/ 6 w 1180"/>
                    <a:gd name="T5" fmla="*/ 0 h 432"/>
                    <a:gd name="T6" fmla="*/ 10 w 1180"/>
                    <a:gd name="T7" fmla="*/ 0 h 432"/>
                    <a:gd name="T8" fmla="*/ 14 w 1180"/>
                    <a:gd name="T9" fmla="*/ 0 h 432"/>
                    <a:gd name="T10" fmla="*/ 16 w 1180"/>
                    <a:gd name="T11" fmla="*/ 0 h 432"/>
                    <a:gd name="T12" fmla="*/ 18 w 1180"/>
                    <a:gd name="T13" fmla="*/ 0 h 432"/>
                    <a:gd name="T14" fmla="*/ 19 w 1180"/>
                    <a:gd name="T15" fmla="*/ 0 h 432"/>
                    <a:gd name="T16" fmla="*/ 20 w 1180"/>
                    <a:gd name="T17" fmla="*/ 0 h 432"/>
                    <a:gd name="T18" fmla="*/ 20 w 1180"/>
                    <a:gd name="T19" fmla="*/ 0 h 432"/>
                    <a:gd name="T20" fmla="*/ 0 w 1180"/>
                    <a:gd name="T21" fmla="*/ 0 h 432"/>
                    <a:gd name="T22" fmla="*/ 2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68999"/>
                      </a:srgbClr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>
                      <a:alpha val="29019"/>
                    </a:srgb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502" name="Group 100"/>
              <p:cNvGrpSpPr>
                <a:grpSpLocks/>
              </p:cNvGrpSpPr>
              <p:nvPr/>
            </p:nvGrpSpPr>
            <p:grpSpPr bwMode="auto">
              <a:xfrm flipH="1">
                <a:off x="1920" y="2688"/>
                <a:ext cx="1516" cy="864"/>
                <a:chOff x="336" y="2784"/>
                <a:chExt cx="1152" cy="672"/>
              </a:xfrm>
            </p:grpSpPr>
            <p:grpSp>
              <p:nvGrpSpPr>
                <p:cNvPr id="10503" name="Group 101"/>
                <p:cNvGrpSpPr>
                  <a:grpSpLocks/>
                </p:cNvGrpSpPr>
                <p:nvPr/>
              </p:nvGrpSpPr>
              <p:grpSpPr bwMode="auto">
                <a:xfrm>
                  <a:off x="480" y="2784"/>
                  <a:ext cx="1008" cy="644"/>
                  <a:chOff x="480" y="2640"/>
                  <a:chExt cx="1248" cy="788"/>
                </a:xfrm>
              </p:grpSpPr>
              <p:grpSp>
                <p:nvGrpSpPr>
                  <p:cNvPr id="10505" name="Group 102"/>
                  <p:cNvGrpSpPr>
                    <a:grpSpLocks/>
                  </p:cNvGrpSpPr>
                  <p:nvPr/>
                </p:nvGrpSpPr>
                <p:grpSpPr bwMode="auto">
                  <a:xfrm>
                    <a:off x="528" y="2880"/>
                    <a:ext cx="240" cy="336"/>
                    <a:chOff x="336" y="3312"/>
                    <a:chExt cx="576" cy="816"/>
                  </a:xfrm>
                </p:grpSpPr>
                <p:sp>
                  <p:nvSpPr>
                    <p:cNvPr id="10542" name="Rectangle 103" descr="Каштан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6" y="3984"/>
                      <a:ext cx="96" cy="144"/>
                    </a:xfrm>
                    <a:prstGeom prst="rect">
                      <a:avLst/>
                    </a:prstGeom>
                    <a:blipFill dpi="0" rotWithShape="1">
                      <a:blip r:embed="rId9" cstate="print"/>
                      <a:srcRect/>
                      <a:tile tx="0" ty="0" sx="100000" sy="100000" flip="none" algn="tl"/>
                    </a:blipFill>
                    <a:ln w="9525">
                      <a:pattFill prst="lgConfetti">
                        <a:fgClr>
                          <a:schemeClr val="tx1"/>
                        </a:fgClr>
                        <a:bgClr>
                          <a:srgbClr val="FFFF00"/>
                        </a:bgClr>
                      </a:patt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0543" name="Group 10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6" y="3312"/>
                      <a:ext cx="576" cy="720"/>
                      <a:chOff x="3408" y="1920"/>
                      <a:chExt cx="432" cy="432"/>
                    </a:xfrm>
                  </p:grpSpPr>
                  <p:sp>
                    <p:nvSpPr>
                      <p:cNvPr id="10544" name="Freeform 105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8" y="2064"/>
                        <a:ext cx="432" cy="288"/>
                      </a:xfrm>
                      <a:custGeom>
                        <a:avLst/>
                        <a:gdLst>
                          <a:gd name="T0" fmla="*/ 165 w 432"/>
                          <a:gd name="T1" fmla="*/ 96 h 288"/>
                          <a:gd name="T2" fmla="*/ 114 w 432"/>
                          <a:gd name="T3" fmla="*/ 195 h 288"/>
                          <a:gd name="T4" fmla="*/ 0 w 432"/>
                          <a:gd name="T5" fmla="*/ 288 h 288"/>
                          <a:gd name="T6" fmla="*/ 144 w 432"/>
                          <a:gd name="T7" fmla="*/ 240 h 288"/>
                          <a:gd name="T8" fmla="*/ 192 w 432"/>
                          <a:gd name="T9" fmla="*/ 288 h 288"/>
                          <a:gd name="T10" fmla="*/ 240 w 432"/>
                          <a:gd name="T11" fmla="*/ 288 h 288"/>
                          <a:gd name="T12" fmla="*/ 288 w 432"/>
                          <a:gd name="T13" fmla="*/ 240 h 288"/>
                          <a:gd name="T14" fmla="*/ 378 w 432"/>
                          <a:gd name="T15" fmla="*/ 276 h 288"/>
                          <a:gd name="T16" fmla="*/ 432 w 432"/>
                          <a:gd name="T17" fmla="*/ 288 h 288"/>
                          <a:gd name="T18" fmla="*/ 336 w 432"/>
                          <a:gd name="T19" fmla="*/ 192 h 288"/>
                          <a:gd name="T20" fmla="*/ 288 w 432"/>
                          <a:gd name="T21" fmla="*/ 96 h 288"/>
                          <a:gd name="T22" fmla="*/ 240 w 432"/>
                          <a:gd name="T23" fmla="*/ 0 h 288"/>
                          <a:gd name="T24" fmla="*/ 213 w 432"/>
                          <a:gd name="T25" fmla="*/ 3 h 288"/>
                          <a:gd name="T26" fmla="*/ 165 w 432"/>
                          <a:gd name="T27" fmla="*/ 9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3" cstate="print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0545" name="Freeform 106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6" y="2016"/>
                        <a:ext cx="336" cy="192"/>
                      </a:xfrm>
                      <a:custGeom>
                        <a:avLst/>
                        <a:gdLst>
                          <a:gd name="T0" fmla="*/ 29 w 432"/>
                          <a:gd name="T1" fmla="*/ 6 h 288"/>
                          <a:gd name="T2" fmla="*/ 20 w 432"/>
                          <a:gd name="T3" fmla="*/ 11 h 288"/>
                          <a:gd name="T4" fmla="*/ 0 w 432"/>
                          <a:gd name="T5" fmla="*/ 17 h 288"/>
                          <a:gd name="T6" fmla="*/ 25 w 432"/>
                          <a:gd name="T7" fmla="*/ 14 h 288"/>
                          <a:gd name="T8" fmla="*/ 33 w 432"/>
                          <a:gd name="T9" fmla="*/ 17 h 288"/>
                          <a:gd name="T10" fmla="*/ 41 w 432"/>
                          <a:gd name="T11" fmla="*/ 17 h 288"/>
                          <a:gd name="T12" fmla="*/ 50 w 432"/>
                          <a:gd name="T13" fmla="*/ 14 h 288"/>
                          <a:gd name="T14" fmla="*/ 65 w 432"/>
                          <a:gd name="T15" fmla="*/ 17 h 288"/>
                          <a:gd name="T16" fmla="*/ 75 w 432"/>
                          <a:gd name="T17" fmla="*/ 17 h 288"/>
                          <a:gd name="T18" fmla="*/ 58 w 432"/>
                          <a:gd name="T19" fmla="*/ 11 h 288"/>
                          <a:gd name="T20" fmla="*/ 50 w 432"/>
                          <a:gd name="T21" fmla="*/ 6 h 288"/>
                          <a:gd name="T22" fmla="*/ 41 w 432"/>
                          <a:gd name="T23" fmla="*/ 0 h 288"/>
                          <a:gd name="T24" fmla="*/ 37 w 432"/>
                          <a:gd name="T25" fmla="*/ 1 h 288"/>
                          <a:gd name="T26" fmla="*/ 29 w 432"/>
                          <a:gd name="T27" fmla="*/ 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3" cstate="print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0546" name="Freeform 107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4" y="1920"/>
                        <a:ext cx="240" cy="192"/>
                      </a:xfrm>
                      <a:custGeom>
                        <a:avLst/>
                        <a:gdLst>
                          <a:gd name="T0" fmla="*/ 3 w 432"/>
                          <a:gd name="T1" fmla="*/ 6 h 288"/>
                          <a:gd name="T2" fmla="*/ 2 w 432"/>
                          <a:gd name="T3" fmla="*/ 11 h 288"/>
                          <a:gd name="T4" fmla="*/ 0 w 432"/>
                          <a:gd name="T5" fmla="*/ 17 h 288"/>
                          <a:gd name="T6" fmla="*/ 2 w 432"/>
                          <a:gd name="T7" fmla="*/ 14 h 288"/>
                          <a:gd name="T8" fmla="*/ 3 w 432"/>
                          <a:gd name="T9" fmla="*/ 17 h 288"/>
                          <a:gd name="T10" fmla="*/ 4 w 432"/>
                          <a:gd name="T11" fmla="*/ 17 h 288"/>
                          <a:gd name="T12" fmla="*/ 4 w 432"/>
                          <a:gd name="T13" fmla="*/ 14 h 288"/>
                          <a:gd name="T14" fmla="*/ 6 w 432"/>
                          <a:gd name="T15" fmla="*/ 17 h 288"/>
                          <a:gd name="T16" fmla="*/ 7 w 432"/>
                          <a:gd name="T17" fmla="*/ 17 h 288"/>
                          <a:gd name="T18" fmla="*/ 6 w 432"/>
                          <a:gd name="T19" fmla="*/ 11 h 288"/>
                          <a:gd name="T20" fmla="*/ 4 w 432"/>
                          <a:gd name="T21" fmla="*/ 6 h 288"/>
                          <a:gd name="T22" fmla="*/ 4 w 432"/>
                          <a:gd name="T23" fmla="*/ 0 h 288"/>
                          <a:gd name="T24" fmla="*/ 4 w 432"/>
                          <a:gd name="T25" fmla="*/ 1 h 288"/>
                          <a:gd name="T26" fmla="*/ 3 w 432"/>
                          <a:gd name="T27" fmla="*/ 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3" cstate="print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10506" name="Group 108"/>
                  <p:cNvGrpSpPr>
                    <a:grpSpLocks/>
                  </p:cNvGrpSpPr>
                  <p:nvPr/>
                </p:nvGrpSpPr>
                <p:grpSpPr bwMode="auto">
                  <a:xfrm>
                    <a:off x="480" y="2976"/>
                    <a:ext cx="1156" cy="452"/>
                    <a:chOff x="1392" y="3024"/>
                    <a:chExt cx="1156" cy="452"/>
                  </a:xfrm>
                </p:grpSpPr>
                <p:sp>
                  <p:nvSpPr>
                    <p:cNvPr id="10540" name="Freeform 109" descr="10%"/>
                    <p:cNvSpPr>
                      <a:spLocks/>
                    </p:cNvSpPr>
                    <p:nvPr/>
                  </p:nvSpPr>
                  <p:spPr bwMode="auto">
                    <a:xfrm>
                      <a:off x="1392" y="3024"/>
                      <a:ext cx="1156" cy="444"/>
                    </a:xfrm>
                    <a:custGeom>
                      <a:avLst/>
                      <a:gdLst>
                        <a:gd name="T0" fmla="*/ 124 w 1156"/>
                        <a:gd name="T1" fmla="*/ 268 h 444"/>
                        <a:gd name="T2" fmla="*/ 204 w 1156"/>
                        <a:gd name="T3" fmla="*/ 224 h 444"/>
                        <a:gd name="T4" fmla="*/ 312 w 1156"/>
                        <a:gd name="T5" fmla="*/ 112 h 444"/>
                        <a:gd name="T6" fmla="*/ 392 w 1156"/>
                        <a:gd name="T7" fmla="*/ 60 h 444"/>
                        <a:gd name="T8" fmla="*/ 488 w 1156"/>
                        <a:gd name="T9" fmla="*/ 24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48 h 444"/>
                        <a:gd name="T16" fmla="*/ 924 w 1156"/>
                        <a:gd name="T17" fmla="*/ 104 h 444"/>
                        <a:gd name="T18" fmla="*/ 1036 w 1156"/>
                        <a:gd name="T19" fmla="*/ 200 h 444"/>
                        <a:gd name="T20" fmla="*/ 1091 w 1156"/>
                        <a:gd name="T21" fmla="*/ 300 h 444"/>
                        <a:gd name="T22" fmla="*/ 1156 w 1156"/>
                        <a:gd name="T23" fmla="*/ 423 h 444"/>
                        <a:gd name="T24" fmla="*/ 188 w 1156"/>
                        <a:gd name="T25" fmla="*/ 436 h 444"/>
                        <a:gd name="T26" fmla="*/ 0 w 1156"/>
                        <a:gd name="T27" fmla="*/ 444 h 444"/>
                        <a:gd name="T28" fmla="*/ 24 w 1156"/>
                        <a:gd name="T29" fmla="*/ 376 h 444"/>
                        <a:gd name="T30" fmla="*/ 76 w 1156"/>
                        <a:gd name="T31" fmla="*/ 308 h 444"/>
                        <a:gd name="T32" fmla="*/ 124 w 1156"/>
                        <a:gd name="T33" fmla="*/ 26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pattFill prst="pct10">
                      <a:fgClr>
                        <a:srgbClr val="00FF99">
                          <a:alpha val="92155"/>
                        </a:srgbClr>
                      </a:fgClr>
                      <a:bgClr>
                        <a:srgbClr val="58925F">
                          <a:alpha val="92155"/>
                        </a:srgbClr>
                      </a:bgClr>
                    </a:patt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41" name="Freeform 110" descr="Песок"/>
                    <p:cNvSpPr>
                      <a:spLocks/>
                    </p:cNvSpPr>
                    <p:nvPr/>
                  </p:nvSpPr>
                  <p:spPr bwMode="auto">
                    <a:xfrm>
                      <a:off x="1392" y="3072"/>
                      <a:ext cx="1156" cy="404"/>
                    </a:xfrm>
                    <a:custGeom>
                      <a:avLst/>
                      <a:gdLst>
                        <a:gd name="T0" fmla="*/ 124 w 1156"/>
                        <a:gd name="T1" fmla="*/ 138 h 444"/>
                        <a:gd name="T2" fmla="*/ 204 w 1156"/>
                        <a:gd name="T3" fmla="*/ 116 h 444"/>
                        <a:gd name="T4" fmla="*/ 312 w 1156"/>
                        <a:gd name="T5" fmla="*/ 58 h 444"/>
                        <a:gd name="T6" fmla="*/ 392 w 1156"/>
                        <a:gd name="T7" fmla="*/ 31 h 444"/>
                        <a:gd name="T8" fmla="*/ 488 w 1156"/>
                        <a:gd name="T9" fmla="*/ 13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25 h 444"/>
                        <a:gd name="T16" fmla="*/ 924 w 1156"/>
                        <a:gd name="T17" fmla="*/ 54 h 444"/>
                        <a:gd name="T18" fmla="*/ 1036 w 1156"/>
                        <a:gd name="T19" fmla="*/ 104 h 444"/>
                        <a:gd name="T20" fmla="*/ 1091 w 1156"/>
                        <a:gd name="T21" fmla="*/ 155 h 444"/>
                        <a:gd name="T22" fmla="*/ 1156 w 1156"/>
                        <a:gd name="T23" fmla="*/ 217 h 444"/>
                        <a:gd name="T24" fmla="*/ 188 w 1156"/>
                        <a:gd name="T25" fmla="*/ 225 h 444"/>
                        <a:gd name="T26" fmla="*/ 0 w 1156"/>
                        <a:gd name="T27" fmla="*/ 230 h 444"/>
                        <a:gd name="T28" fmla="*/ 24 w 1156"/>
                        <a:gd name="T29" fmla="*/ 195 h 444"/>
                        <a:gd name="T30" fmla="*/ 76 w 1156"/>
                        <a:gd name="T31" fmla="*/ 159 h 444"/>
                        <a:gd name="T32" fmla="*/ 124 w 1156"/>
                        <a:gd name="T33" fmla="*/ 13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 cstate="print">
                        <a:alphaModFix amt="54000"/>
                      </a:blip>
                      <a:srcRect/>
                      <a:tile tx="0" ty="0" sx="100000" sy="100000" flip="none" algn="tl"/>
                    </a:blip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507" name="Freeform 111"/>
                  <p:cNvSpPr>
                    <a:spLocks/>
                  </p:cNvSpPr>
                  <p:nvPr/>
                </p:nvSpPr>
                <p:spPr bwMode="auto">
                  <a:xfrm flipH="1">
                    <a:off x="672" y="3120"/>
                    <a:ext cx="96" cy="146"/>
                  </a:xfrm>
                  <a:custGeom>
                    <a:avLst/>
                    <a:gdLst>
                      <a:gd name="T0" fmla="*/ 0 w 242"/>
                      <a:gd name="T1" fmla="*/ 3 h 242"/>
                      <a:gd name="T2" fmla="*/ 0 w 242"/>
                      <a:gd name="T3" fmla="*/ 4 h 242"/>
                      <a:gd name="T4" fmla="*/ 0 w 242"/>
                      <a:gd name="T5" fmla="*/ 4 h 242"/>
                      <a:gd name="T6" fmla="*/ 0 w 242"/>
                      <a:gd name="T7" fmla="*/ 5 h 242"/>
                      <a:gd name="T8" fmla="*/ 0 w 242"/>
                      <a:gd name="T9" fmla="*/ 7 h 242"/>
                      <a:gd name="T10" fmla="*/ 0 w 242"/>
                      <a:gd name="T11" fmla="*/ 7 h 242"/>
                      <a:gd name="T12" fmla="*/ 0 w 242"/>
                      <a:gd name="T13" fmla="*/ 7 h 242"/>
                      <a:gd name="T14" fmla="*/ 0 w 242"/>
                      <a:gd name="T15" fmla="*/ 6 h 242"/>
                      <a:gd name="T16" fmla="*/ 0 w 242"/>
                      <a:gd name="T17" fmla="*/ 5 h 242"/>
                      <a:gd name="T18" fmla="*/ 0 w 242"/>
                      <a:gd name="T19" fmla="*/ 4 h 242"/>
                      <a:gd name="T20" fmla="*/ 0 w 242"/>
                      <a:gd name="T21" fmla="*/ 4 h 242"/>
                      <a:gd name="T22" fmla="*/ 0 w 242"/>
                      <a:gd name="T23" fmla="*/ 4 h 242"/>
                      <a:gd name="T24" fmla="*/ 0 w 242"/>
                      <a:gd name="T25" fmla="*/ 4 h 242"/>
                      <a:gd name="T26" fmla="*/ 0 w 242"/>
                      <a:gd name="T27" fmla="*/ 3 h 242"/>
                      <a:gd name="T28" fmla="*/ 0 w 242"/>
                      <a:gd name="T29" fmla="*/ 3 h 242"/>
                      <a:gd name="T30" fmla="*/ 0 w 242"/>
                      <a:gd name="T31" fmla="*/ 4 h 242"/>
                      <a:gd name="T32" fmla="*/ 0 w 242"/>
                      <a:gd name="T33" fmla="*/ 4 h 242"/>
                      <a:gd name="T34" fmla="*/ 0 w 242"/>
                      <a:gd name="T35" fmla="*/ 4 h 242"/>
                      <a:gd name="T36" fmla="*/ 0 w 242"/>
                      <a:gd name="T37" fmla="*/ 5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2 h 242"/>
                      <a:gd name="T46" fmla="*/ 0 w 242"/>
                      <a:gd name="T47" fmla="*/ 3 h 242"/>
                      <a:gd name="T48" fmla="*/ 0 w 242"/>
                      <a:gd name="T49" fmla="*/ 5 h 242"/>
                      <a:gd name="T50" fmla="*/ 0 w 242"/>
                      <a:gd name="T51" fmla="*/ 4 h 242"/>
                      <a:gd name="T52" fmla="*/ 0 w 242"/>
                      <a:gd name="T53" fmla="*/ 3 h 242"/>
                      <a:gd name="T54" fmla="*/ 0 w 242"/>
                      <a:gd name="T55" fmla="*/ 2 h 242"/>
                      <a:gd name="T56" fmla="*/ 0 w 242"/>
                      <a:gd name="T57" fmla="*/ 2 h 242"/>
                      <a:gd name="T58" fmla="*/ 0 w 242"/>
                      <a:gd name="T59" fmla="*/ 2 h 242"/>
                      <a:gd name="T60" fmla="*/ 0 w 242"/>
                      <a:gd name="T61" fmla="*/ 3 h 242"/>
                      <a:gd name="T62" fmla="*/ 0 w 242"/>
                      <a:gd name="T63" fmla="*/ 3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0508" name="Group 112"/>
                  <p:cNvGrpSpPr>
                    <a:grpSpLocks/>
                  </p:cNvGrpSpPr>
                  <p:nvPr/>
                </p:nvGrpSpPr>
                <p:grpSpPr bwMode="auto">
                  <a:xfrm>
                    <a:off x="1104" y="2688"/>
                    <a:ext cx="336" cy="336"/>
                    <a:chOff x="3168" y="2592"/>
                    <a:chExt cx="1104" cy="1056"/>
                  </a:xfrm>
                </p:grpSpPr>
                <p:sp>
                  <p:nvSpPr>
                    <p:cNvPr id="10533" name="Freeform 113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print">
                        <a:alphaModFix amt="90000"/>
                      </a:blip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34" name="Freeform 114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3" cstate="print">
                        <a:alphaModFix amt="90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35" name="Oval 1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36" name="Oval 1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37" name="Oval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38" name="Oval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39" name="Oval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509" name="Freeform 120"/>
                  <p:cNvSpPr>
                    <a:spLocks/>
                  </p:cNvSpPr>
                  <p:nvPr/>
                </p:nvSpPr>
                <p:spPr bwMode="auto">
                  <a:xfrm flipH="1">
                    <a:off x="1056" y="2928"/>
                    <a:ext cx="96" cy="146"/>
                  </a:xfrm>
                  <a:custGeom>
                    <a:avLst/>
                    <a:gdLst>
                      <a:gd name="T0" fmla="*/ 0 w 242"/>
                      <a:gd name="T1" fmla="*/ 3 h 242"/>
                      <a:gd name="T2" fmla="*/ 0 w 242"/>
                      <a:gd name="T3" fmla="*/ 4 h 242"/>
                      <a:gd name="T4" fmla="*/ 0 w 242"/>
                      <a:gd name="T5" fmla="*/ 4 h 242"/>
                      <a:gd name="T6" fmla="*/ 0 w 242"/>
                      <a:gd name="T7" fmla="*/ 5 h 242"/>
                      <a:gd name="T8" fmla="*/ 0 w 242"/>
                      <a:gd name="T9" fmla="*/ 7 h 242"/>
                      <a:gd name="T10" fmla="*/ 0 w 242"/>
                      <a:gd name="T11" fmla="*/ 7 h 242"/>
                      <a:gd name="T12" fmla="*/ 0 w 242"/>
                      <a:gd name="T13" fmla="*/ 7 h 242"/>
                      <a:gd name="T14" fmla="*/ 0 w 242"/>
                      <a:gd name="T15" fmla="*/ 6 h 242"/>
                      <a:gd name="T16" fmla="*/ 0 w 242"/>
                      <a:gd name="T17" fmla="*/ 5 h 242"/>
                      <a:gd name="T18" fmla="*/ 0 w 242"/>
                      <a:gd name="T19" fmla="*/ 4 h 242"/>
                      <a:gd name="T20" fmla="*/ 0 w 242"/>
                      <a:gd name="T21" fmla="*/ 4 h 242"/>
                      <a:gd name="T22" fmla="*/ 0 w 242"/>
                      <a:gd name="T23" fmla="*/ 4 h 242"/>
                      <a:gd name="T24" fmla="*/ 0 w 242"/>
                      <a:gd name="T25" fmla="*/ 4 h 242"/>
                      <a:gd name="T26" fmla="*/ 0 w 242"/>
                      <a:gd name="T27" fmla="*/ 3 h 242"/>
                      <a:gd name="T28" fmla="*/ 0 w 242"/>
                      <a:gd name="T29" fmla="*/ 3 h 242"/>
                      <a:gd name="T30" fmla="*/ 0 w 242"/>
                      <a:gd name="T31" fmla="*/ 4 h 242"/>
                      <a:gd name="T32" fmla="*/ 0 w 242"/>
                      <a:gd name="T33" fmla="*/ 4 h 242"/>
                      <a:gd name="T34" fmla="*/ 0 w 242"/>
                      <a:gd name="T35" fmla="*/ 4 h 242"/>
                      <a:gd name="T36" fmla="*/ 0 w 242"/>
                      <a:gd name="T37" fmla="*/ 5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2 h 242"/>
                      <a:gd name="T46" fmla="*/ 0 w 242"/>
                      <a:gd name="T47" fmla="*/ 3 h 242"/>
                      <a:gd name="T48" fmla="*/ 0 w 242"/>
                      <a:gd name="T49" fmla="*/ 5 h 242"/>
                      <a:gd name="T50" fmla="*/ 0 w 242"/>
                      <a:gd name="T51" fmla="*/ 4 h 242"/>
                      <a:gd name="T52" fmla="*/ 0 w 242"/>
                      <a:gd name="T53" fmla="*/ 3 h 242"/>
                      <a:gd name="T54" fmla="*/ 0 w 242"/>
                      <a:gd name="T55" fmla="*/ 2 h 242"/>
                      <a:gd name="T56" fmla="*/ 0 w 242"/>
                      <a:gd name="T57" fmla="*/ 2 h 242"/>
                      <a:gd name="T58" fmla="*/ 0 w 242"/>
                      <a:gd name="T59" fmla="*/ 2 h 242"/>
                      <a:gd name="T60" fmla="*/ 0 w 242"/>
                      <a:gd name="T61" fmla="*/ 3 h 242"/>
                      <a:gd name="T62" fmla="*/ 0 w 242"/>
                      <a:gd name="T63" fmla="*/ 3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10" name="Freeform 121"/>
                  <p:cNvSpPr>
                    <a:spLocks/>
                  </p:cNvSpPr>
                  <p:nvPr/>
                </p:nvSpPr>
                <p:spPr bwMode="auto">
                  <a:xfrm>
                    <a:off x="720" y="3024"/>
                    <a:ext cx="144" cy="98"/>
                  </a:xfrm>
                  <a:custGeom>
                    <a:avLst/>
                    <a:gdLst>
                      <a:gd name="T0" fmla="*/ 1 w 242"/>
                      <a:gd name="T1" fmla="*/ 0 h 242"/>
                      <a:gd name="T2" fmla="*/ 1 w 242"/>
                      <a:gd name="T3" fmla="*/ 0 h 242"/>
                      <a:gd name="T4" fmla="*/ 2 w 242"/>
                      <a:gd name="T5" fmla="*/ 0 h 242"/>
                      <a:gd name="T6" fmla="*/ 2 w 242"/>
                      <a:gd name="T7" fmla="*/ 0 h 242"/>
                      <a:gd name="T8" fmla="*/ 3 w 242"/>
                      <a:gd name="T9" fmla="*/ 0 h 242"/>
                      <a:gd name="T10" fmla="*/ 4 w 242"/>
                      <a:gd name="T11" fmla="*/ 0 h 242"/>
                      <a:gd name="T12" fmla="*/ 4 w 242"/>
                      <a:gd name="T13" fmla="*/ 0 h 242"/>
                      <a:gd name="T14" fmla="*/ 4 w 242"/>
                      <a:gd name="T15" fmla="*/ 0 h 242"/>
                      <a:gd name="T16" fmla="*/ 5 w 242"/>
                      <a:gd name="T17" fmla="*/ 0 h 242"/>
                      <a:gd name="T18" fmla="*/ 5 w 242"/>
                      <a:gd name="T19" fmla="*/ 0 h 242"/>
                      <a:gd name="T20" fmla="*/ 6 w 242"/>
                      <a:gd name="T21" fmla="*/ 0 h 242"/>
                      <a:gd name="T22" fmla="*/ 6 w 242"/>
                      <a:gd name="T23" fmla="*/ 0 h 242"/>
                      <a:gd name="T24" fmla="*/ 7 w 242"/>
                      <a:gd name="T25" fmla="*/ 0 h 242"/>
                      <a:gd name="T26" fmla="*/ 6 w 242"/>
                      <a:gd name="T27" fmla="*/ 0 h 242"/>
                      <a:gd name="T28" fmla="*/ 5 w 242"/>
                      <a:gd name="T29" fmla="*/ 0 h 242"/>
                      <a:gd name="T30" fmla="*/ 5 w 242"/>
                      <a:gd name="T31" fmla="*/ 0 h 242"/>
                      <a:gd name="T32" fmla="*/ 4 w 242"/>
                      <a:gd name="T33" fmla="*/ 0 h 242"/>
                      <a:gd name="T34" fmla="*/ 4 w 242"/>
                      <a:gd name="T35" fmla="*/ 0 h 242"/>
                      <a:gd name="T36" fmla="*/ 4 w 242"/>
                      <a:gd name="T37" fmla="*/ 0 h 242"/>
                      <a:gd name="T38" fmla="*/ 2 w 242"/>
                      <a:gd name="T39" fmla="*/ 0 h 242"/>
                      <a:gd name="T40" fmla="*/ 1 w 242"/>
                      <a:gd name="T41" fmla="*/ 0 h 242"/>
                      <a:gd name="T42" fmla="*/ 2 w 242"/>
                      <a:gd name="T43" fmla="*/ 0 h 242"/>
                      <a:gd name="T44" fmla="*/ 2 w 242"/>
                      <a:gd name="T45" fmla="*/ 0 h 242"/>
                      <a:gd name="T46" fmla="*/ 3 w 242"/>
                      <a:gd name="T47" fmla="*/ 0 h 242"/>
                      <a:gd name="T48" fmla="*/ 3 w 242"/>
                      <a:gd name="T49" fmla="*/ 0 h 242"/>
                      <a:gd name="T50" fmla="*/ 2 w 242"/>
                      <a:gd name="T51" fmla="*/ 0 h 242"/>
                      <a:gd name="T52" fmla="*/ 2 w 242"/>
                      <a:gd name="T53" fmla="*/ 0 h 242"/>
                      <a:gd name="T54" fmla="*/ 1 w 242"/>
                      <a:gd name="T55" fmla="*/ 0 h 242"/>
                      <a:gd name="T56" fmla="*/ 1 w 242"/>
                      <a:gd name="T57" fmla="*/ 0 h 242"/>
                      <a:gd name="T58" fmla="*/ 1 w 242"/>
                      <a:gd name="T59" fmla="*/ 0 h 242"/>
                      <a:gd name="T60" fmla="*/ 1 w 242"/>
                      <a:gd name="T61" fmla="*/ 0 h 242"/>
                      <a:gd name="T62" fmla="*/ 1 w 242"/>
                      <a:gd name="T63" fmla="*/ 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11" name="Freeform 122"/>
                  <p:cNvSpPr>
                    <a:spLocks/>
                  </p:cNvSpPr>
                  <p:nvPr/>
                </p:nvSpPr>
                <p:spPr bwMode="auto">
                  <a:xfrm flipH="1">
                    <a:off x="1488" y="3168"/>
                    <a:ext cx="144" cy="146"/>
                  </a:xfrm>
                  <a:custGeom>
                    <a:avLst/>
                    <a:gdLst>
                      <a:gd name="T0" fmla="*/ 1 w 242"/>
                      <a:gd name="T1" fmla="*/ 3 h 242"/>
                      <a:gd name="T2" fmla="*/ 1 w 242"/>
                      <a:gd name="T3" fmla="*/ 4 h 242"/>
                      <a:gd name="T4" fmla="*/ 2 w 242"/>
                      <a:gd name="T5" fmla="*/ 4 h 242"/>
                      <a:gd name="T6" fmla="*/ 2 w 242"/>
                      <a:gd name="T7" fmla="*/ 5 h 242"/>
                      <a:gd name="T8" fmla="*/ 3 w 242"/>
                      <a:gd name="T9" fmla="*/ 7 h 242"/>
                      <a:gd name="T10" fmla="*/ 4 w 242"/>
                      <a:gd name="T11" fmla="*/ 7 h 242"/>
                      <a:gd name="T12" fmla="*/ 4 w 242"/>
                      <a:gd name="T13" fmla="*/ 7 h 242"/>
                      <a:gd name="T14" fmla="*/ 4 w 242"/>
                      <a:gd name="T15" fmla="*/ 6 h 242"/>
                      <a:gd name="T16" fmla="*/ 5 w 242"/>
                      <a:gd name="T17" fmla="*/ 5 h 242"/>
                      <a:gd name="T18" fmla="*/ 5 w 242"/>
                      <a:gd name="T19" fmla="*/ 4 h 242"/>
                      <a:gd name="T20" fmla="*/ 6 w 242"/>
                      <a:gd name="T21" fmla="*/ 4 h 242"/>
                      <a:gd name="T22" fmla="*/ 6 w 242"/>
                      <a:gd name="T23" fmla="*/ 4 h 242"/>
                      <a:gd name="T24" fmla="*/ 7 w 242"/>
                      <a:gd name="T25" fmla="*/ 4 h 242"/>
                      <a:gd name="T26" fmla="*/ 6 w 242"/>
                      <a:gd name="T27" fmla="*/ 3 h 242"/>
                      <a:gd name="T28" fmla="*/ 5 w 242"/>
                      <a:gd name="T29" fmla="*/ 3 h 242"/>
                      <a:gd name="T30" fmla="*/ 5 w 242"/>
                      <a:gd name="T31" fmla="*/ 4 h 242"/>
                      <a:gd name="T32" fmla="*/ 4 w 242"/>
                      <a:gd name="T33" fmla="*/ 4 h 242"/>
                      <a:gd name="T34" fmla="*/ 4 w 242"/>
                      <a:gd name="T35" fmla="*/ 4 h 242"/>
                      <a:gd name="T36" fmla="*/ 4 w 242"/>
                      <a:gd name="T37" fmla="*/ 5 h 242"/>
                      <a:gd name="T38" fmla="*/ 2 w 242"/>
                      <a:gd name="T39" fmla="*/ 1 h 242"/>
                      <a:gd name="T40" fmla="*/ 1 w 242"/>
                      <a:gd name="T41" fmla="*/ 0 h 242"/>
                      <a:gd name="T42" fmla="*/ 2 w 242"/>
                      <a:gd name="T43" fmla="*/ 1 h 242"/>
                      <a:gd name="T44" fmla="*/ 2 w 242"/>
                      <a:gd name="T45" fmla="*/ 2 h 242"/>
                      <a:gd name="T46" fmla="*/ 3 w 242"/>
                      <a:gd name="T47" fmla="*/ 3 h 242"/>
                      <a:gd name="T48" fmla="*/ 3 w 242"/>
                      <a:gd name="T49" fmla="*/ 5 h 242"/>
                      <a:gd name="T50" fmla="*/ 2 w 242"/>
                      <a:gd name="T51" fmla="*/ 4 h 242"/>
                      <a:gd name="T52" fmla="*/ 2 w 242"/>
                      <a:gd name="T53" fmla="*/ 3 h 242"/>
                      <a:gd name="T54" fmla="*/ 1 w 242"/>
                      <a:gd name="T55" fmla="*/ 2 h 242"/>
                      <a:gd name="T56" fmla="*/ 1 w 242"/>
                      <a:gd name="T57" fmla="*/ 2 h 242"/>
                      <a:gd name="T58" fmla="*/ 1 w 242"/>
                      <a:gd name="T59" fmla="*/ 2 h 242"/>
                      <a:gd name="T60" fmla="*/ 1 w 242"/>
                      <a:gd name="T61" fmla="*/ 3 h 242"/>
                      <a:gd name="T62" fmla="*/ 1 w 242"/>
                      <a:gd name="T63" fmla="*/ 3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0512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672" y="2640"/>
                    <a:ext cx="384" cy="432"/>
                    <a:chOff x="3168" y="2592"/>
                    <a:chExt cx="1104" cy="1056"/>
                  </a:xfrm>
                </p:grpSpPr>
                <p:sp>
                  <p:nvSpPr>
                    <p:cNvPr id="10526" name="Freeform 124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print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27" name="Freeform 125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3" cstate="print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28" name="Oval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29" name="Oval 1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30" name="Oval 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31" name="Oval 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32" name="Oval 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513" name="Freeform 131"/>
                  <p:cNvSpPr>
                    <a:spLocks/>
                  </p:cNvSpPr>
                  <p:nvPr/>
                </p:nvSpPr>
                <p:spPr bwMode="auto">
                  <a:xfrm>
                    <a:off x="480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3 h 242"/>
                      <a:gd name="T2" fmla="*/ 1 w 242"/>
                      <a:gd name="T3" fmla="*/ 4 h 242"/>
                      <a:gd name="T4" fmla="*/ 2 w 242"/>
                      <a:gd name="T5" fmla="*/ 4 h 242"/>
                      <a:gd name="T6" fmla="*/ 2 w 242"/>
                      <a:gd name="T7" fmla="*/ 5 h 242"/>
                      <a:gd name="T8" fmla="*/ 3 w 242"/>
                      <a:gd name="T9" fmla="*/ 7 h 242"/>
                      <a:gd name="T10" fmla="*/ 4 w 242"/>
                      <a:gd name="T11" fmla="*/ 7 h 242"/>
                      <a:gd name="T12" fmla="*/ 4 w 242"/>
                      <a:gd name="T13" fmla="*/ 7 h 242"/>
                      <a:gd name="T14" fmla="*/ 4 w 242"/>
                      <a:gd name="T15" fmla="*/ 6 h 242"/>
                      <a:gd name="T16" fmla="*/ 5 w 242"/>
                      <a:gd name="T17" fmla="*/ 5 h 242"/>
                      <a:gd name="T18" fmla="*/ 5 w 242"/>
                      <a:gd name="T19" fmla="*/ 4 h 242"/>
                      <a:gd name="T20" fmla="*/ 6 w 242"/>
                      <a:gd name="T21" fmla="*/ 4 h 242"/>
                      <a:gd name="T22" fmla="*/ 6 w 242"/>
                      <a:gd name="T23" fmla="*/ 4 h 242"/>
                      <a:gd name="T24" fmla="*/ 7 w 242"/>
                      <a:gd name="T25" fmla="*/ 4 h 242"/>
                      <a:gd name="T26" fmla="*/ 6 w 242"/>
                      <a:gd name="T27" fmla="*/ 3 h 242"/>
                      <a:gd name="T28" fmla="*/ 5 w 242"/>
                      <a:gd name="T29" fmla="*/ 3 h 242"/>
                      <a:gd name="T30" fmla="*/ 5 w 242"/>
                      <a:gd name="T31" fmla="*/ 4 h 242"/>
                      <a:gd name="T32" fmla="*/ 4 w 242"/>
                      <a:gd name="T33" fmla="*/ 4 h 242"/>
                      <a:gd name="T34" fmla="*/ 4 w 242"/>
                      <a:gd name="T35" fmla="*/ 4 h 242"/>
                      <a:gd name="T36" fmla="*/ 4 w 242"/>
                      <a:gd name="T37" fmla="*/ 5 h 242"/>
                      <a:gd name="T38" fmla="*/ 2 w 242"/>
                      <a:gd name="T39" fmla="*/ 1 h 242"/>
                      <a:gd name="T40" fmla="*/ 1 w 242"/>
                      <a:gd name="T41" fmla="*/ 0 h 242"/>
                      <a:gd name="T42" fmla="*/ 2 w 242"/>
                      <a:gd name="T43" fmla="*/ 1 h 242"/>
                      <a:gd name="T44" fmla="*/ 2 w 242"/>
                      <a:gd name="T45" fmla="*/ 2 h 242"/>
                      <a:gd name="T46" fmla="*/ 3 w 242"/>
                      <a:gd name="T47" fmla="*/ 3 h 242"/>
                      <a:gd name="T48" fmla="*/ 3 w 242"/>
                      <a:gd name="T49" fmla="*/ 5 h 242"/>
                      <a:gd name="T50" fmla="*/ 2 w 242"/>
                      <a:gd name="T51" fmla="*/ 4 h 242"/>
                      <a:gd name="T52" fmla="*/ 2 w 242"/>
                      <a:gd name="T53" fmla="*/ 3 h 242"/>
                      <a:gd name="T54" fmla="*/ 1 w 242"/>
                      <a:gd name="T55" fmla="*/ 2 h 242"/>
                      <a:gd name="T56" fmla="*/ 1 w 242"/>
                      <a:gd name="T57" fmla="*/ 2 h 242"/>
                      <a:gd name="T58" fmla="*/ 1 w 242"/>
                      <a:gd name="T59" fmla="*/ 2 h 242"/>
                      <a:gd name="T60" fmla="*/ 1 w 242"/>
                      <a:gd name="T61" fmla="*/ 3 h 242"/>
                      <a:gd name="T62" fmla="*/ 1 w 242"/>
                      <a:gd name="T63" fmla="*/ 3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0514" name="Group 132"/>
                  <p:cNvGrpSpPr>
                    <a:grpSpLocks/>
                  </p:cNvGrpSpPr>
                  <p:nvPr/>
                </p:nvGrpSpPr>
                <p:grpSpPr bwMode="auto">
                  <a:xfrm flipH="1">
                    <a:off x="1296" y="2832"/>
                    <a:ext cx="432" cy="480"/>
                    <a:chOff x="3168" y="2592"/>
                    <a:chExt cx="1104" cy="1056"/>
                  </a:xfrm>
                </p:grpSpPr>
                <p:sp>
                  <p:nvSpPr>
                    <p:cNvPr id="10519" name="Freeform 133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print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20" name="Freeform 134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3" cstate="print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21" name="Oval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22" name="Oval 1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23" name="Oval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24" name="Oval 1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25" name="Oval 1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515" name="Freeform 140"/>
                  <p:cNvSpPr>
                    <a:spLocks/>
                  </p:cNvSpPr>
                  <p:nvPr/>
                </p:nvSpPr>
                <p:spPr bwMode="auto">
                  <a:xfrm>
                    <a:off x="1392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3 h 242"/>
                      <a:gd name="T2" fmla="*/ 1 w 242"/>
                      <a:gd name="T3" fmla="*/ 4 h 242"/>
                      <a:gd name="T4" fmla="*/ 2 w 242"/>
                      <a:gd name="T5" fmla="*/ 4 h 242"/>
                      <a:gd name="T6" fmla="*/ 2 w 242"/>
                      <a:gd name="T7" fmla="*/ 5 h 242"/>
                      <a:gd name="T8" fmla="*/ 3 w 242"/>
                      <a:gd name="T9" fmla="*/ 7 h 242"/>
                      <a:gd name="T10" fmla="*/ 4 w 242"/>
                      <a:gd name="T11" fmla="*/ 7 h 242"/>
                      <a:gd name="T12" fmla="*/ 4 w 242"/>
                      <a:gd name="T13" fmla="*/ 7 h 242"/>
                      <a:gd name="T14" fmla="*/ 4 w 242"/>
                      <a:gd name="T15" fmla="*/ 6 h 242"/>
                      <a:gd name="T16" fmla="*/ 5 w 242"/>
                      <a:gd name="T17" fmla="*/ 5 h 242"/>
                      <a:gd name="T18" fmla="*/ 5 w 242"/>
                      <a:gd name="T19" fmla="*/ 4 h 242"/>
                      <a:gd name="T20" fmla="*/ 6 w 242"/>
                      <a:gd name="T21" fmla="*/ 4 h 242"/>
                      <a:gd name="T22" fmla="*/ 6 w 242"/>
                      <a:gd name="T23" fmla="*/ 4 h 242"/>
                      <a:gd name="T24" fmla="*/ 7 w 242"/>
                      <a:gd name="T25" fmla="*/ 4 h 242"/>
                      <a:gd name="T26" fmla="*/ 6 w 242"/>
                      <a:gd name="T27" fmla="*/ 3 h 242"/>
                      <a:gd name="T28" fmla="*/ 5 w 242"/>
                      <a:gd name="T29" fmla="*/ 3 h 242"/>
                      <a:gd name="T30" fmla="*/ 5 w 242"/>
                      <a:gd name="T31" fmla="*/ 4 h 242"/>
                      <a:gd name="T32" fmla="*/ 4 w 242"/>
                      <a:gd name="T33" fmla="*/ 4 h 242"/>
                      <a:gd name="T34" fmla="*/ 4 w 242"/>
                      <a:gd name="T35" fmla="*/ 4 h 242"/>
                      <a:gd name="T36" fmla="*/ 4 w 242"/>
                      <a:gd name="T37" fmla="*/ 5 h 242"/>
                      <a:gd name="T38" fmla="*/ 2 w 242"/>
                      <a:gd name="T39" fmla="*/ 1 h 242"/>
                      <a:gd name="T40" fmla="*/ 1 w 242"/>
                      <a:gd name="T41" fmla="*/ 0 h 242"/>
                      <a:gd name="T42" fmla="*/ 2 w 242"/>
                      <a:gd name="T43" fmla="*/ 1 h 242"/>
                      <a:gd name="T44" fmla="*/ 2 w 242"/>
                      <a:gd name="T45" fmla="*/ 2 h 242"/>
                      <a:gd name="T46" fmla="*/ 3 w 242"/>
                      <a:gd name="T47" fmla="*/ 3 h 242"/>
                      <a:gd name="T48" fmla="*/ 3 w 242"/>
                      <a:gd name="T49" fmla="*/ 5 h 242"/>
                      <a:gd name="T50" fmla="*/ 2 w 242"/>
                      <a:gd name="T51" fmla="*/ 4 h 242"/>
                      <a:gd name="T52" fmla="*/ 2 w 242"/>
                      <a:gd name="T53" fmla="*/ 3 h 242"/>
                      <a:gd name="T54" fmla="*/ 1 w 242"/>
                      <a:gd name="T55" fmla="*/ 2 h 242"/>
                      <a:gd name="T56" fmla="*/ 1 w 242"/>
                      <a:gd name="T57" fmla="*/ 2 h 242"/>
                      <a:gd name="T58" fmla="*/ 1 w 242"/>
                      <a:gd name="T59" fmla="*/ 2 h 242"/>
                      <a:gd name="T60" fmla="*/ 1 w 242"/>
                      <a:gd name="T61" fmla="*/ 3 h 242"/>
                      <a:gd name="T62" fmla="*/ 1 w 242"/>
                      <a:gd name="T63" fmla="*/ 3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16" name="Freeform 141"/>
                  <p:cNvSpPr>
                    <a:spLocks/>
                  </p:cNvSpPr>
                  <p:nvPr/>
                </p:nvSpPr>
                <p:spPr bwMode="auto">
                  <a:xfrm>
                    <a:off x="720" y="3168"/>
                    <a:ext cx="288" cy="192"/>
                  </a:xfrm>
                  <a:custGeom>
                    <a:avLst/>
                    <a:gdLst>
                      <a:gd name="T0" fmla="*/ 0 w 480"/>
                      <a:gd name="T1" fmla="*/ 17 h 288"/>
                      <a:gd name="T2" fmla="*/ 1 w 480"/>
                      <a:gd name="T3" fmla="*/ 11 h 288"/>
                      <a:gd name="T4" fmla="*/ 4 w 480"/>
                      <a:gd name="T5" fmla="*/ 9 h 288"/>
                      <a:gd name="T6" fmla="*/ 5 w 480"/>
                      <a:gd name="T7" fmla="*/ 3 h 288"/>
                      <a:gd name="T8" fmla="*/ 8 w 480"/>
                      <a:gd name="T9" fmla="*/ 0 h 288"/>
                      <a:gd name="T10" fmla="*/ 10 w 480"/>
                      <a:gd name="T11" fmla="*/ 3 h 288"/>
                      <a:gd name="T12" fmla="*/ 12 w 480"/>
                      <a:gd name="T13" fmla="*/ 3 h 288"/>
                      <a:gd name="T14" fmla="*/ 13 w 480"/>
                      <a:gd name="T15" fmla="*/ 9 h 288"/>
                      <a:gd name="T16" fmla="*/ 8 w 480"/>
                      <a:gd name="T17" fmla="*/ 11 h 288"/>
                      <a:gd name="T18" fmla="*/ 10 w 480"/>
                      <a:gd name="T19" fmla="*/ 14 h 288"/>
                      <a:gd name="T20" fmla="*/ 7 w 480"/>
                      <a:gd name="T21" fmla="*/ 14 h 288"/>
                      <a:gd name="T22" fmla="*/ 4 w 480"/>
                      <a:gd name="T23" fmla="*/ 17 h 288"/>
                      <a:gd name="T24" fmla="*/ 0 w 480"/>
                      <a:gd name="T25" fmla="*/ 17 h 28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80"/>
                      <a:gd name="T40" fmla="*/ 0 h 288"/>
                      <a:gd name="T41" fmla="*/ 480 w 480"/>
                      <a:gd name="T42" fmla="*/ 288 h 288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80" h="288">
                        <a:moveTo>
                          <a:pt x="0" y="288"/>
                        </a:moveTo>
                        <a:lnTo>
                          <a:pt x="48" y="192"/>
                        </a:lnTo>
                        <a:lnTo>
                          <a:pt x="144" y="144"/>
                        </a:lnTo>
                        <a:lnTo>
                          <a:pt x="192" y="48"/>
                        </a:lnTo>
                        <a:lnTo>
                          <a:pt x="288" y="0"/>
                        </a:lnTo>
                        <a:lnTo>
                          <a:pt x="336" y="48"/>
                        </a:lnTo>
                        <a:lnTo>
                          <a:pt x="432" y="48"/>
                        </a:lnTo>
                        <a:lnTo>
                          <a:pt x="480" y="144"/>
                        </a:lnTo>
                        <a:lnTo>
                          <a:pt x="288" y="192"/>
                        </a:lnTo>
                        <a:lnTo>
                          <a:pt x="336" y="240"/>
                        </a:lnTo>
                        <a:lnTo>
                          <a:pt x="240" y="240"/>
                        </a:lnTo>
                        <a:lnTo>
                          <a:pt x="144" y="288"/>
                        </a:lnTo>
                        <a:lnTo>
                          <a:pt x="0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FF33">
                          <a:alpha val="62000"/>
                        </a:srgbClr>
                      </a:gs>
                      <a:gs pos="100000">
                        <a:srgbClr val="FFFF00">
                          <a:alpha val="32999"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17" name="Freeform 142"/>
                  <p:cNvSpPr>
                    <a:spLocks/>
                  </p:cNvSpPr>
                  <p:nvPr/>
                </p:nvSpPr>
                <p:spPr bwMode="auto">
                  <a:xfrm>
                    <a:off x="960" y="3168"/>
                    <a:ext cx="192" cy="194"/>
                  </a:xfrm>
                  <a:custGeom>
                    <a:avLst/>
                    <a:gdLst>
                      <a:gd name="T0" fmla="*/ 4 w 242"/>
                      <a:gd name="T1" fmla="*/ 19 h 242"/>
                      <a:gd name="T2" fmla="*/ 10 w 242"/>
                      <a:gd name="T3" fmla="*/ 24 h 242"/>
                      <a:gd name="T4" fmla="*/ 17 w 242"/>
                      <a:gd name="T5" fmla="*/ 31 h 242"/>
                      <a:gd name="T6" fmla="*/ 21 w 242"/>
                      <a:gd name="T7" fmla="*/ 37 h 242"/>
                      <a:gd name="T8" fmla="*/ 24 w 242"/>
                      <a:gd name="T9" fmla="*/ 51 h 242"/>
                      <a:gd name="T10" fmla="*/ 29 w 242"/>
                      <a:gd name="T11" fmla="*/ 51 h 242"/>
                      <a:gd name="T12" fmla="*/ 32 w 242"/>
                      <a:gd name="T13" fmla="*/ 51 h 242"/>
                      <a:gd name="T14" fmla="*/ 32 w 242"/>
                      <a:gd name="T15" fmla="*/ 46 h 242"/>
                      <a:gd name="T16" fmla="*/ 35 w 242"/>
                      <a:gd name="T17" fmla="*/ 36 h 242"/>
                      <a:gd name="T18" fmla="*/ 40 w 242"/>
                      <a:gd name="T19" fmla="*/ 31 h 242"/>
                      <a:gd name="T20" fmla="*/ 44 w 242"/>
                      <a:gd name="T21" fmla="*/ 29 h 242"/>
                      <a:gd name="T22" fmla="*/ 46 w 242"/>
                      <a:gd name="T23" fmla="*/ 30 h 242"/>
                      <a:gd name="T24" fmla="*/ 48 w 242"/>
                      <a:gd name="T25" fmla="*/ 30 h 242"/>
                      <a:gd name="T26" fmla="*/ 44 w 242"/>
                      <a:gd name="T27" fmla="*/ 24 h 242"/>
                      <a:gd name="T28" fmla="*/ 39 w 242"/>
                      <a:gd name="T29" fmla="*/ 24 h 242"/>
                      <a:gd name="T30" fmla="*/ 35 w 242"/>
                      <a:gd name="T31" fmla="*/ 26 h 242"/>
                      <a:gd name="T32" fmla="*/ 34 w 242"/>
                      <a:gd name="T33" fmla="*/ 27 h 242"/>
                      <a:gd name="T34" fmla="*/ 32 w 242"/>
                      <a:gd name="T35" fmla="*/ 28 h 242"/>
                      <a:gd name="T36" fmla="*/ 29 w 242"/>
                      <a:gd name="T37" fmla="*/ 37 h 242"/>
                      <a:gd name="T38" fmla="*/ 21 w 242"/>
                      <a:gd name="T39" fmla="*/ 10 h 242"/>
                      <a:gd name="T40" fmla="*/ 8 w 242"/>
                      <a:gd name="T41" fmla="*/ 0 h 242"/>
                      <a:gd name="T42" fmla="*/ 15 w 242"/>
                      <a:gd name="T43" fmla="*/ 8 h 242"/>
                      <a:gd name="T44" fmla="*/ 21 w 242"/>
                      <a:gd name="T45" fmla="*/ 18 h 242"/>
                      <a:gd name="T46" fmla="*/ 22 w 242"/>
                      <a:gd name="T47" fmla="*/ 24 h 242"/>
                      <a:gd name="T48" fmla="*/ 23 w 242"/>
                      <a:gd name="T49" fmla="*/ 33 h 242"/>
                      <a:gd name="T50" fmla="*/ 19 w 242"/>
                      <a:gd name="T51" fmla="*/ 27 h 242"/>
                      <a:gd name="T52" fmla="*/ 13 w 242"/>
                      <a:gd name="T53" fmla="*/ 22 h 242"/>
                      <a:gd name="T54" fmla="*/ 10 w 242"/>
                      <a:gd name="T55" fmla="*/ 19 h 242"/>
                      <a:gd name="T56" fmla="*/ 8 w 242"/>
                      <a:gd name="T57" fmla="*/ 18 h 242"/>
                      <a:gd name="T58" fmla="*/ 3 w 242"/>
                      <a:gd name="T59" fmla="*/ 18 h 242"/>
                      <a:gd name="T60" fmla="*/ 2 w 242"/>
                      <a:gd name="T61" fmla="*/ 21 h 242"/>
                      <a:gd name="T62" fmla="*/ 4 w 242"/>
                      <a:gd name="T63" fmla="*/ 19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18" name="Freeform 143"/>
                  <p:cNvSpPr>
                    <a:spLocks/>
                  </p:cNvSpPr>
                  <p:nvPr/>
                </p:nvSpPr>
                <p:spPr bwMode="auto">
                  <a:xfrm flipH="1">
                    <a:off x="1056" y="2976"/>
                    <a:ext cx="144" cy="290"/>
                  </a:xfrm>
                  <a:custGeom>
                    <a:avLst/>
                    <a:gdLst>
                      <a:gd name="T0" fmla="*/ 1 w 242"/>
                      <a:gd name="T1" fmla="*/ 328 h 242"/>
                      <a:gd name="T2" fmla="*/ 1 w 242"/>
                      <a:gd name="T3" fmla="*/ 415 h 242"/>
                      <a:gd name="T4" fmla="*/ 2 w 242"/>
                      <a:gd name="T5" fmla="*/ 521 h 242"/>
                      <a:gd name="T6" fmla="*/ 2 w 242"/>
                      <a:gd name="T7" fmla="*/ 618 h 242"/>
                      <a:gd name="T8" fmla="*/ 3 w 242"/>
                      <a:gd name="T9" fmla="*/ 852 h 242"/>
                      <a:gd name="T10" fmla="*/ 4 w 242"/>
                      <a:gd name="T11" fmla="*/ 832 h 242"/>
                      <a:gd name="T12" fmla="*/ 4 w 242"/>
                      <a:gd name="T13" fmla="*/ 852 h 242"/>
                      <a:gd name="T14" fmla="*/ 4 w 242"/>
                      <a:gd name="T15" fmla="*/ 766 h 242"/>
                      <a:gd name="T16" fmla="*/ 5 w 242"/>
                      <a:gd name="T17" fmla="*/ 596 h 242"/>
                      <a:gd name="T18" fmla="*/ 5 w 242"/>
                      <a:gd name="T19" fmla="*/ 521 h 242"/>
                      <a:gd name="T20" fmla="*/ 6 w 242"/>
                      <a:gd name="T21" fmla="*/ 478 h 242"/>
                      <a:gd name="T22" fmla="*/ 6 w 242"/>
                      <a:gd name="T23" fmla="*/ 488 h 242"/>
                      <a:gd name="T24" fmla="*/ 7 w 242"/>
                      <a:gd name="T25" fmla="*/ 512 h 242"/>
                      <a:gd name="T26" fmla="*/ 6 w 242"/>
                      <a:gd name="T27" fmla="*/ 393 h 242"/>
                      <a:gd name="T28" fmla="*/ 5 w 242"/>
                      <a:gd name="T29" fmla="*/ 406 h 242"/>
                      <a:gd name="T30" fmla="*/ 5 w 242"/>
                      <a:gd name="T31" fmla="*/ 427 h 242"/>
                      <a:gd name="T32" fmla="*/ 4 w 242"/>
                      <a:gd name="T33" fmla="*/ 459 h 242"/>
                      <a:gd name="T34" fmla="*/ 4 w 242"/>
                      <a:gd name="T35" fmla="*/ 466 h 242"/>
                      <a:gd name="T36" fmla="*/ 4 w 242"/>
                      <a:gd name="T37" fmla="*/ 609 h 242"/>
                      <a:gd name="T38" fmla="*/ 2 w 242"/>
                      <a:gd name="T39" fmla="*/ 174 h 242"/>
                      <a:gd name="T40" fmla="*/ 1 w 242"/>
                      <a:gd name="T41" fmla="*/ 0 h 242"/>
                      <a:gd name="T42" fmla="*/ 2 w 242"/>
                      <a:gd name="T43" fmla="*/ 138 h 242"/>
                      <a:gd name="T44" fmla="*/ 2 w 242"/>
                      <a:gd name="T45" fmla="*/ 300 h 242"/>
                      <a:gd name="T46" fmla="*/ 3 w 242"/>
                      <a:gd name="T47" fmla="*/ 393 h 242"/>
                      <a:gd name="T48" fmla="*/ 3 w 242"/>
                      <a:gd name="T49" fmla="*/ 540 h 242"/>
                      <a:gd name="T50" fmla="*/ 2 w 242"/>
                      <a:gd name="T51" fmla="*/ 459 h 242"/>
                      <a:gd name="T52" fmla="*/ 2 w 242"/>
                      <a:gd name="T53" fmla="*/ 362 h 242"/>
                      <a:gd name="T54" fmla="*/ 1 w 242"/>
                      <a:gd name="T55" fmla="*/ 320 h 242"/>
                      <a:gd name="T56" fmla="*/ 1 w 242"/>
                      <a:gd name="T57" fmla="*/ 300 h 242"/>
                      <a:gd name="T58" fmla="*/ 1 w 242"/>
                      <a:gd name="T59" fmla="*/ 310 h 242"/>
                      <a:gd name="T60" fmla="*/ 1 w 242"/>
                      <a:gd name="T61" fmla="*/ 354 h 242"/>
                      <a:gd name="T62" fmla="*/ 1 w 242"/>
                      <a:gd name="T63" fmla="*/ 328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FF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504" name="Freeform 144"/>
                <p:cNvSpPr>
                  <a:spLocks/>
                </p:cNvSpPr>
                <p:nvPr/>
              </p:nvSpPr>
              <p:spPr bwMode="auto">
                <a:xfrm>
                  <a:off x="336" y="3312"/>
                  <a:ext cx="1152" cy="144"/>
                </a:xfrm>
                <a:custGeom>
                  <a:avLst/>
                  <a:gdLst>
                    <a:gd name="T0" fmla="*/ 192 w 1152"/>
                    <a:gd name="T1" fmla="*/ 6 h 192"/>
                    <a:gd name="T2" fmla="*/ 0 w 1152"/>
                    <a:gd name="T3" fmla="*/ 19 h 192"/>
                    <a:gd name="T4" fmla="*/ 240 w 1152"/>
                    <a:gd name="T5" fmla="*/ 26 h 192"/>
                    <a:gd name="T6" fmla="*/ 480 w 1152"/>
                    <a:gd name="T7" fmla="*/ 19 h 192"/>
                    <a:gd name="T8" fmla="*/ 768 w 1152"/>
                    <a:gd name="T9" fmla="*/ 26 h 192"/>
                    <a:gd name="T10" fmla="*/ 1152 w 1152"/>
                    <a:gd name="T11" fmla="*/ 26 h 192"/>
                    <a:gd name="T12" fmla="*/ 1104 w 1152"/>
                    <a:gd name="T13" fmla="*/ 13 h 192"/>
                    <a:gd name="T14" fmla="*/ 1056 w 1152"/>
                    <a:gd name="T15" fmla="*/ 6 h 192"/>
                    <a:gd name="T16" fmla="*/ 816 w 1152"/>
                    <a:gd name="T17" fmla="*/ 6 h 192"/>
                    <a:gd name="T18" fmla="*/ 528 w 1152"/>
                    <a:gd name="T19" fmla="*/ 13 h 192"/>
                    <a:gd name="T20" fmla="*/ 480 w 1152"/>
                    <a:gd name="T21" fmla="*/ 6 h 192"/>
                    <a:gd name="T22" fmla="*/ 384 w 1152"/>
                    <a:gd name="T23" fmla="*/ 0 h 192"/>
                    <a:gd name="T24" fmla="*/ 288 w 1152"/>
                    <a:gd name="T25" fmla="*/ 6 h 192"/>
                    <a:gd name="T26" fmla="*/ 192 w 1152"/>
                    <a:gd name="T27" fmla="*/ 6 h 19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152"/>
                    <a:gd name="T43" fmla="*/ 0 h 192"/>
                    <a:gd name="T44" fmla="*/ 1152 w 1152"/>
                    <a:gd name="T45" fmla="*/ 192 h 19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152" h="192">
                      <a:moveTo>
                        <a:pt x="192" y="48"/>
                      </a:moveTo>
                      <a:lnTo>
                        <a:pt x="0" y="144"/>
                      </a:lnTo>
                      <a:lnTo>
                        <a:pt x="240" y="192"/>
                      </a:lnTo>
                      <a:lnTo>
                        <a:pt x="480" y="144"/>
                      </a:lnTo>
                      <a:lnTo>
                        <a:pt x="768" y="192"/>
                      </a:lnTo>
                      <a:lnTo>
                        <a:pt x="1152" y="192"/>
                      </a:lnTo>
                      <a:lnTo>
                        <a:pt x="1104" y="96"/>
                      </a:lnTo>
                      <a:lnTo>
                        <a:pt x="1056" y="48"/>
                      </a:lnTo>
                      <a:lnTo>
                        <a:pt x="816" y="48"/>
                      </a:lnTo>
                      <a:lnTo>
                        <a:pt x="528" y="96"/>
                      </a:lnTo>
                      <a:lnTo>
                        <a:pt x="480" y="48"/>
                      </a:lnTo>
                      <a:lnTo>
                        <a:pt x="384" y="0"/>
                      </a:lnTo>
                      <a:lnTo>
                        <a:pt x="288" y="48"/>
                      </a:lnTo>
                      <a:lnTo>
                        <a:pt x="192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14998"/>
                      </a:srgbClr>
                    </a:gs>
                    <a:gs pos="100000">
                      <a:srgbClr val="CCCC00">
                        <a:alpha val="9200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496" name="Group 145"/>
            <p:cNvGrpSpPr>
              <a:grpSpLocks/>
            </p:cNvGrpSpPr>
            <p:nvPr/>
          </p:nvGrpSpPr>
          <p:grpSpPr bwMode="auto">
            <a:xfrm>
              <a:off x="1776" y="2736"/>
              <a:ext cx="192" cy="288"/>
              <a:chOff x="2715" y="3552"/>
              <a:chExt cx="375" cy="336"/>
            </a:xfrm>
          </p:grpSpPr>
          <p:sp>
            <p:nvSpPr>
              <p:cNvPr id="10497" name="Freeform 146" descr="Зеленый мрамор"/>
              <p:cNvSpPr>
                <a:spLocks/>
              </p:cNvSpPr>
              <p:nvPr/>
            </p:nvSpPr>
            <p:spPr bwMode="auto">
              <a:xfrm>
                <a:off x="2715" y="3636"/>
                <a:ext cx="375" cy="252"/>
              </a:xfrm>
              <a:custGeom>
                <a:avLst/>
                <a:gdLst>
                  <a:gd name="T0" fmla="*/ 136 w 375"/>
                  <a:gd name="T1" fmla="*/ 29 h 294"/>
                  <a:gd name="T2" fmla="*/ 94 w 375"/>
                  <a:gd name="T3" fmla="*/ 60 h 294"/>
                  <a:gd name="T4" fmla="*/ 0 w 375"/>
                  <a:gd name="T5" fmla="*/ 99 h 294"/>
                  <a:gd name="T6" fmla="*/ 87 w 375"/>
                  <a:gd name="T7" fmla="*/ 99 h 294"/>
                  <a:gd name="T8" fmla="*/ 141 w 375"/>
                  <a:gd name="T9" fmla="*/ 90 h 294"/>
                  <a:gd name="T10" fmla="*/ 183 w 375"/>
                  <a:gd name="T11" fmla="*/ 87 h 294"/>
                  <a:gd name="T12" fmla="*/ 228 w 375"/>
                  <a:gd name="T13" fmla="*/ 92 h 294"/>
                  <a:gd name="T14" fmla="*/ 309 w 375"/>
                  <a:gd name="T15" fmla="*/ 100 h 294"/>
                  <a:gd name="T16" fmla="*/ 375 w 375"/>
                  <a:gd name="T17" fmla="*/ 100 h 294"/>
                  <a:gd name="T18" fmla="*/ 278 w 375"/>
                  <a:gd name="T19" fmla="*/ 59 h 294"/>
                  <a:gd name="T20" fmla="*/ 238 w 375"/>
                  <a:gd name="T21" fmla="*/ 29 h 294"/>
                  <a:gd name="T22" fmla="*/ 198 w 375"/>
                  <a:gd name="T23" fmla="*/ 0 h 294"/>
                  <a:gd name="T24" fmla="*/ 176 w 375"/>
                  <a:gd name="T25" fmla="*/ 3 h 294"/>
                  <a:gd name="T26" fmla="*/ 136 w 375"/>
                  <a:gd name="T27" fmla="*/ 29 h 2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5"/>
                  <a:gd name="T43" fmla="*/ 0 h 294"/>
                  <a:gd name="T44" fmla="*/ 375 w 375"/>
                  <a:gd name="T45" fmla="*/ 294 h 2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5" h="294">
                    <a:moveTo>
                      <a:pt x="136" y="88"/>
                    </a:moveTo>
                    <a:lnTo>
                      <a:pt x="94" y="179"/>
                    </a:lnTo>
                    <a:lnTo>
                      <a:pt x="0" y="291"/>
                    </a:lnTo>
                    <a:lnTo>
                      <a:pt x="87" y="288"/>
                    </a:lnTo>
                    <a:lnTo>
                      <a:pt x="141" y="267"/>
                    </a:lnTo>
                    <a:lnTo>
                      <a:pt x="183" y="258"/>
                    </a:lnTo>
                    <a:lnTo>
                      <a:pt x="228" y="270"/>
                    </a:lnTo>
                    <a:lnTo>
                      <a:pt x="309" y="294"/>
                    </a:lnTo>
                    <a:lnTo>
                      <a:pt x="375" y="294"/>
                    </a:lnTo>
                    <a:lnTo>
                      <a:pt x="278" y="176"/>
                    </a:lnTo>
                    <a:lnTo>
                      <a:pt x="238" y="88"/>
                    </a:lnTo>
                    <a:lnTo>
                      <a:pt x="198" y="0"/>
                    </a:lnTo>
                    <a:lnTo>
                      <a:pt x="176" y="3"/>
                    </a:lnTo>
                    <a:lnTo>
                      <a:pt x="136" y="8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98" name="Freeform 147" descr="Зеленый мрамор"/>
              <p:cNvSpPr>
                <a:spLocks/>
              </p:cNvSpPr>
              <p:nvPr/>
            </p:nvSpPr>
            <p:spPr bwMode="auto">
              <a:xfrm>
                <a:off x="2751" y="3592"/>
                <a:ext cx="281" cy="200"/>
              </a:xfrm>
              <a:custGeom>
                <a:avLst/>
                <a:gdLst>
                  <a:gd name="T0" fmla="*/ 8 w 432"/>
                  <a:gd name="T1" fmla="*/ 8 h 288"/>
                  <a:gd name="T2" fmla="*/ 5 w 432"/>
                  <a:gd name="T3" fmla="*/ 15 h 288"/>
                  <a:gd name="T4" fmla="*/ 0 w 432"/>
                  <a:gd name="T5" fmla="*/ 23 h 288"/>
                  <a:gd name="T6" fmla="*/ 7 w 432"/>
                  <a:gd name="T7" fmla="*/ 19 h 288"/>
                  <a:gd name="T8" fmla="*/ 9 w 432"/>
                  <a:gd name="T9" fmla="*/ 23 h 288"/>
                  <a:gd name="T10" fmla="*/ 12 w 432"/>
                  <a:gd name="T11" fmla="*/ 23 h 288"/>
                  <a:gd name="T12" fmla="*/ 14 w 432"/>
                  <a:gd name="T13" fmla="*/ 19 h 288"/>
                  <a:gd name="T14" fmla="*/ 19 w 432"/>
                  <a:gd name="T15" fmla="*/ 22 h 288"/>
                  <a:gd name="T16" fmla="*/ 21 w 432"/>
                  <a:gd name="T17" fmla="*/ 23 h 288"/>
                  <a:gd name="T18" fmla="*/ 16 w 432"/>
                  <a:gd name="T19" fmla="*/ 15 h 288"/>
                  <a:gd name="T20" fmla="*/ 14 w 432"/>
                  <a:gd name="T21" fmla="*/ 8 h 288"/>
                  <a:gd name="T22" fmla="*/ 12 w 432"/>
                  <a:gd name="T23" fmla="*/ 0 h 288"/>
                  <a:gd name="T24" fmla="*/ 10 w 432"/>
                  <a:gd name="T25" fmla="*/ 1 h 288"/>
                  <a:gd name="T26" fmla="*/ 8 w 432"/>
                  <a:gd name="T27" fmla="*/ 8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99" name="Freeform 148" descr="Зеленый мрамор"/>
              <p:cNvSpPr>
                <a:spLocks/>
              </p:cNvSpPr>
              <p:nvPr/>
            </p:nvSpPr>
            <p:spPr bwMode="auto">
              <a:xfrm>
                <a:off x="2791" y="3552"/>
                <a:ext cx="202" cy="128"/>
              </a:xfrm>
              <a:custGeom>
                <a:avLst/>
                <a:gdLst>
                  <a:gd name="T0" fmla="*/ 1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1 w 432"/>
                  <a:gd name="T9" fmla="*/ 1 h 288"/>
                  <a:gd name="T10" fmla="*/ 1 w 432"/>
                  <a:gd name="T11" fmla="*/ 1 h 288"/>
                  <a:gd name="T12" fmla="*/ 1 w 432"/>
                  <a:gd name="T13" fmla="*/ 1 h 288"/>
                  <a:gd name="T14" fmla="*/ 2 w 432"/>
                  <a:gd name="T15" fmla="*/ 1 h 288"/>
                  <a:gd name="T16" fmla="*/ 2 w 432"/>
                  <a:gd name="T17" fmla="*/ 1 h 288"/>
                  <a:gd name="T18" fmla="*/ 1 w 432"/>
                  <a:gd name="T19" fmla="*/ 1 h 288"/>
                  <a:gd name="T20" fmla="*/ 1 w 432"/>
                  <a:gd name="T21" fmla="*/ 0 h 288"/>
                  <a:gd name="T22" fmla="*/ 1 w 432"/>
                  <a:gd name="T23" fmla="*/ 0 h 288"/>
                  <a:gd name="T24" fmla="*/ 1 w 432"/>
                  <a:gd name="T25" fmla="*/ 0 h 288"/>
                  <a:gd name="T26" fmla="*/ 1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0262" name="Group 149"/>
          <p:cNvGrpSpPr>
            <a:grpSpLocks/>
          </p:cNvGrpSpPr>
          <p:nvPr/>
        </p:nvGrpSpPr>
        <p:grpSpPr bwMode="auto">
          <a:xfrm>
            <a:off x="1908175" y="3933825"/>
            <a:ext cx="2057400" cy="1366838"/>
            <a:chOff x="1392" y="1584"/>
            <a:chExt cx="1296" cy="672"/>
          </a:xfrm>
        </p:grpSpPr>
        <p:grpSp>
          <p:nvGrpSpPr>
            <p:cNvPr id="10464" name="Group 150"/>
            <p:cNvGrpSpPr>
              <a:grpSpLocks/>
            </p:cNvGrpSpPr>
            <p:nvPr/>
          </p:nvGrpSpPr>
          <p:grpSpPr bwMode="auto">
            <a:xfrm>
              <a:off x="2400" y="1680"/>
              <a:ext cx="144" cy="192"/>
              <a:chOff x="2773" y="1408"/>
              <a:chExt cx="96" cy="144"/>
            </a:xfrm>
          </p:grpSpPr>
          <p:sp>
            <p:nvSpPr>
              <p:cNvPr id="10492" name="Freeform 151" descr="Зеленый мрамор"/>
              <p:cNvSpPr>
                <a:spLocks/>
              </p:cNvSpPr>
              <p:nvPr/>
            </p:nvSpPr>
            <p:spPr bwMode="auto">
              <a:xfrm>
                <a:off x="2773" y="145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93" name="Freeform 152" descr="Зеленый мрамор"/>
              <p:cNvSpPr>
                <a:spLocks/>
              </p:cNvSpPr>
              <p:nvPr/>
            </p:nvSpPr>
            <p:spPr bwMode="auto">
              <a:xfrm>
                <a:off x="2784" y="144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94" name="Freeform 153" descr="Зеленый мрамор"/>
              <p:cNvSpPr>
                <a:spLocks/>
              </p:cNvSpPr>
              <p:nvPr/>
            </p:nvSpPr>
            <p:spPr bwMode="auto">
              <a:xfrm>
                <a:off x="2794" y="140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465" name="Freeform 154" descr="Коричневый мрамор"/>
            <p:cNvSpPr>
              <a:spLocks/>
            </p:cNvSpPr>
            <p:nvPr/>
          </p:nvSpPr>
          <p:spPr bwMode="auto">
            <a:xfrm>
              <a:off x="1776" y="1584"/>
              <a:ext cx="912" cy="624"/>
            </a:xfrm>
            <a:custGeom>
              <a:avLst/>
              <a:gdLst>
                <a:gd name="T0" fmla="*/ 140 w 864"/>
                <a:gd name="T1" fmla="*/ 1081 h 528"/>
                <a:gd name="T2" fmla="*/ 209 w 864"/>
                <a:gd name="T3" fmla="*/ 927 h 528"/>
                <a:gd name="T4" fmla="*/ 352 w 864"/>
                <a:gd name="T5" fmla="*/ 774 h 528"/>
                <a:gd name="T6" fmla="*/ 421 w 864"/>
                <a:gd name="T7" fmla="*/ 774 h 528"/>
                <a:gd name="T8" fmla="*/ 561 w 864"/>
                <a:gd name="T9" fmla="*/ 463 h 528"/>
                <a:gd name="T10" fmla="*/ 630 w 864"/>
                <a:gd name="T11" fmla="*/ 154 h 528"/>
                <a:gd name="T12" fmla="*/ 701 w 864"/>
                <a:gd name="T13" fmla="*/ 0 h 528"/>
                <a:gd name="T14" fmla="*/ 771 w 864"/>
                <a:gd name="T15" fmla="*/ 154 h 528"/>
                <a:gd name="T16" fmla="*/ 842 w 864"/>
                <a:gd name="T17" fmla="*/ 154 h 528"/>
                <a:gd name="T18" fmla="*/ 842 w 864"/>
                <a:gd name="T19" fmla="*/ 308 h 528"/>
                <a:gd name="T20" fmla="*/ 913 w 864"/>
                <a:gd name="T21" fmla="*/ 463 h 528"/>
                <a:gd name="T22" fmla="*/ 913 w 864"/>
                <a:gd name="T23" fmla="*/ 619 h 528"/>
                <a:gd name="T24" fmla="*/ 1051 w 864"/>
                <a:gd name="T25" fmla="*/ 774 h 528"/>
                <a:gd name="T26" fmla="*/ 1051 w 864"/>
                <a:gd name="T27" fmla="*/ 927 h 528"/>
                <a:gd name="T28" fmla="*/ 1122 w 864"/>
                <a:gd name="T29" fmla="*/ 1081 h 528"/>
                <a:gd name="T30" fmla="*/ 1122 w 864"/>
                <a:gd name="T31" fmla="*/ 1237 h 528"/>
                <a:gd name="T32" fmla="*/ 1190 w 864"/>
                <a:gd name="T33" fmla="*/ 1237 h 528"/>
                <a:gd name="T34" fmla="*/ 1261 w 864"/>
                <a:gd name="T35" fmla="*/ 1237 h 528"/>
                <a:gd name="T36" fmla="*/ 1190 w 864"/>
                <a:gd name="T37" fmla="*/ 1392 h 528"/>
                <a:gd name="T38" fmla="*/ 842 w 864"/>
                <a:gd name="T39" fmla="*/ 1545 h 528"/>
                <a:gd name="T40" fmla="*/ 561 w 864"/>
                <a:gd name="T41" fmla="*/ 1545 h 528"/>
                <a:gd name="T42" fmla="*/ 421 w 864"/>
                <a:gd name="T43" fmla="*/ 1698 h 528"/>
                <a:gd name="T44" fmla="*/ 140 w 864"/>
                <a:gd name="T45" fmla="*/ 1545 h 528"/>
                <a:gd name="T46" fmla="*/ 0 w 864"/>
                <a:gd name="T47" fmla="*/ 1237 h 528"/>
                <a:gd name="T48" fmla="*/ 70 w 864"/>
                <a:gd name="T49" fmla="*/ 1081 h 528"/>
                <a:gd name="T50" fmla="*/ 140 w 864"/>
                <a:gd name="T51" fmla="*/ 1081 h 5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4"/>
                <a:gd name="T79" fmla="*/ 0 h 528"/>
                <a:gd name="T80" fmla="*/ 864 w 864"/>
                <a:gd name="T81" fmla="*/ 528 h 5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4" h="528">
                  <a:moveTo>
                    <a:pt x="96" y="336"/>
                  </a:moveTo>
                  <a:lnTo>
                    <a:pt x="144" y="288"/>
                  </a:lnTo>
                  <a:lnTo>
                    <a:pt x="240" y="240"/>
                  </a:lnTo>
                  <a:lnTo>
                    <a:pt x="288" y="240"/>
                  </a:lnTo>
                  <a:lnTo>
                    <a:pt x="384" y="144"/>
                  </a:lnTo>
                  <a:lnTo>
                    <a:pt x="432" y="48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576" y="48"/>
                  </a:lnTo>
                  <a:lnTo>
                    <a:pt x="576" y="96"/>
                  </a:lnTo>
                  <a:lnTo>
                    <a:pt x="624" y="144"/>
                  </a:lnTo>
                  <a:lnTo>
                    <a:pt x="624" y="192"/>
                  </a:lnTo>
                  <a:lnTo>
                    <a:pt x="720" y="240"/>
                  </a:lnTo>
                  <a:lnTo>
                    <a:pt x="720" y="288"/>
                  </a:lnTo>
                  <a:lnTo>
                    <a:pt x="768" y="336"/>
                  </a:lnTo>
                  <a:lnTo>
                    <a:pt x="768" y="384"/>
                  </a:lnTo>
                  <a:lnTo>
                    <a:pt x="816" y="384"/>
                  </a:lnTo>
                  <a:lnTo>
                    <a:pt x="864" y="384"/>
                  </a:lnTo>
                  <a:lnTo>
                    <a:pt x="816" y="432"/>
                  </a:lnTo>
                  <a:lnTo>
                    <a:pt x="576" y="480"/>
                  </a:lnTo>
                  <a:lnTo>
                    <a:pt x="384" y="480"/>
                  </a:lnTo>
                  <a:lnTo>
                    <a:pt x="288" y="528"/>
                  </a:lnTo>
                  <a:lnTo>
                    <a:pt x="96" y="480"/>
                  </a:lnTo>
                  <a:lnTo>
                    <a:pt x="0" y="384"/>
                  </a:lnTo>
                  <a:lnTo>
                    <a:pt x="48" y="336"/>
                  </a:lnTo>
                  <a:lnTo>
                    <a:pt x="96" y="336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6" name="Freeform 155"/>
            <p:cNvSpPr>
              <a:spLocks/>
            </p:cNvSpPr>
            <p:nvPr/>
          </p:nvSpPr>
          <p:spPr bwMode="auto">
            <a:xfrm>
              <a:off x="1968" y="1680"/>
              <a:ext cx="517" cy="511"/>
            </a:xfrm>
            <a:custGeom>
              <a:avLst/>
              <a:gdLst>
                <a:gd name="T0" fmla="*/ 565 w 480"/>
                <a:gd name="T1" fmla="*/ 0 h 336"/>
                <a:gd name="T2" fmla="*/ 646 w 480"/>
                <a:gd name="T3" fmla="*/ 1808 h 336"/>
                <a:gd name="T4" fmla="*/ 808 w 480"/>
                <a:gd name="T5" fmla="*/ 2709 h 336"/>
                <a:gd name="T6" fmla="*/ 808 w 480"/>
                <a:gd name="T7" fmla="*/ 4517 h 336"/>
                <a:gd name="T8" fmla="*/ 565 w 480"/>
                <a:gd name="T9" fmla="*/ 4517 h 336"/>
                <a:gd name="T10" fmla="*/ 405 w 480"/>
                <a:gd name="T11" fmla="*/ 5422 h 336"/>
                <a:gd name="T12" fmla="*/ 162 w 480"/>
                <a:gd name="T13" fmla="*/ 6324 h 336"/>
                <a:gd name="T14" fmla="*/ 0 w 480"/>
                <a:gd name="T15" fmla="*/ 4517 h 336"/>
                <a:gd name="T16" fmla="*/ 162 w 480"/>
                <a:gd name="T17" fmla="*/ 3614 h 336"/>
                <a:gd name="T18" fmla="*/ 242 w 480"/>
                <a:gd name="T19" fmla="*/ 2709 h 336"/>
                <a:gd name="T20" fmla="*/ 405 w 480"/>
                <a:gd name="T21" fmla="*/ 2709 h 336"/>
                <a:gd name="T22" fmla="*/ 485 w 480"/>
                <a:gd name="T23" fmla="*/ 905 h 336"/>
                <a:gd name="T24" fmla="*/ 565 w 480"/>
                <a:gd name="T25" fmla="*/ 0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336"/>
                <a:gd name="T41" fmla="*/ 480 w 480"/>
                <a:gd name="T42" fmla="*/ 336 h 3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336">
                  <a:moveTo>
                    <a:pt x="336" y="0"/>
                  </a:moveTo>
                  <a:lnTo>
                    <a:pt x="384" y="96"/>
                  </a:lnTo>
                  <a:lnTo>
                    <a:pt x="480" y="144"/>
                  </a:lnTo>
                  <a:lnTo>
                    <a:pt x="480" y="240"/>
                  </a:lnTo>
                  <a:lnTo>
                    <a:pt x="336" y="240"/>
                  </a:lnTo>
                  <a:lnTo>
                    <a:pt x="240" y="288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92"/>
                  </a:lnTo>
                  <a:lnTo>
                    <a:pt x="144" y="144"/>
                  </a:lnTo>
                  <a:lnTo>
                    <a:pt x="240" y="144"/>
                  </a:lnTo>
                  <a:lnTo>
                    <a:pt x="288" y="48"/>
                  </a:lnTo>
                  <a:lnTo>
                    <a:pt x="336" y="0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50998"/>
                  </a:srgbClr>
                </a:gs>
                <a:gs pos="100000">
                  <a:schemeClr val="tx2">
                    <a:alpha val="43999"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7" name="Freeform 156"/>
            <p:cNvSpPr>
              <a:spLocks/>
            </p:cNvSpPr>
            <p:nvPr/>
          </p:nvSpPr>
          <p:spPr bwMode="auto">
            <a:xfrm>
              <a:off x="1968" y="1680"/>
              <a:ext cx="528" cy="480"/>
            </a:xfrm>
            <a:custGeom>
              <a:avLst/>
              <a:gdLst>
                <a:gd name="T0" fmla="*/ 9 w 672"/>
                <a:gd name="T1" fmla="*/ 384 h 480"/>
                <a:gd name="T2" fmla="*/ 44 w 672"/>
                <a:gd name="T3" fmla="*/ 480 h 480"/>
                <a:gd name="T4" fmla="*/ 62 w 672"/>
                <a:gd name="T5" fmla="*/ 384 h 480"/>
                <a:gd name="T6" fmla="*/ 97 w 672"/>
                <a:gd name="T7" fmla="*/ 384 h 480"/>
                <a:gd name="T8" fmla="*/ 124 w 672"/>
                <a:gd name="T9" fmla="*/ 336 h 480"/>
                <a:gd name="T10" fmla="*/ 124 w 672"/>
                <a:gd name="T11" fmla="*/ 288 h 480"/>
                <a:gd name="T12" fmla="*/ 115 w 672"/>
                <a:gd name="T13" fmla="*/ 192 h 480"/>
                <a:gd name="T14" fmla="*/ 107 w 672"/>
                <a:gd name="T15" fmla="*/ 144 h 480"/>
                <a:gd name="T16" fmla="*/ 107 w 672"/>
                <a:gd name="T17" fmla="*/ 96 h 480"/>
                <a:gd name="T18" fmla="*/ 89 w 672"/>
                <a:gd name="T19" fmla="*/ 48 h 480"/>
                <a:gd name="T20" fmla="*/ 89 w 672"/>
                <a:gd name="T21" fmla="*/ 0 h 480"/>
                <a:gd name="T22" fmla="*/ 71 w 672"/>
                <a:gd name="T23" fmla="*/ 96 h 480"/>
                <a:gd name="T24" fmla="*/ 62 w 672"/>
                <a:gd name="T25" fmla="*/ 192 h 480"/>
                <a:gd name="T26" fmla="*/ 27 w 672"/>
                <a:gd name="T27" fmla="*/ 240 h 480"/>
                <a:gd name="T28" fmla="*/ 17 w 672"/>
                <a:gd name="T29" fmla="*/ 288 h 480"/>
                <a:gd name="T30" fmla="*/ 0 w 672"/>
                <a:gd name="T31" fmla="*/ 336 h 480"/>
                <a:gd name="T32" fmla="*/ 9 w 672"/>
                <a:gd name="T33" fmla="*/ 384 h 4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2"/>
                <a:gd name="T52" fmla="*/ 0 h 480"/>
                <a:gd name="T53" fmla="*/ 672 w 672"/>
                <a:gd name="T54" fmla="*/ 480 h 4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2" h="480">
                  <a:moveTo>
                    <a:pt x="48" y="384"/>
                  </a:moveTo>
                  <a:lnTo>
                    <a:pt x="240" y="480"/>
                  </a:lnTo>
                  <a:lnTo>
                    <a:pt x="336" y="384"/>
                  </a:lnTo>
                  <a:lnTo>
                    <a:pt x="528" y="384"/>
                  </a:lnTo>
                  <a:lnTo>
                    <a:pt x="672" y="336"/>
                  </a:lnTo>
                  <a:lnTo>
                    <a:pt x="672" y="288"/>
                  </a:lnTo>
                  <a:lnTo>
                    <a:pt x="624" y="192"/>
                  </a:lnTo>
                  <a:lnTo>
                    <a:pt x="576" y="144"/>
                  </a:lnTo>
                  <a:lnTo>
                    <a:pt x="576" y="96"/>
                  </a:lnTo>
                  <a:lnTo>
                    <a:pt x="480" y="48"/>
                  </a:lnTo>
                  <a:lnTo>
                    <a:pt x="480" y="0"/>
                  </a:lnTo>
                  <a:lnTo>
                    <a:pt x="384" y="96"/>
                  </a:lnTo>
                  <a:lnTo>
                    <a:pt x="336" y="192"/>
                  </a:lnTo>
                  <a:lnTo>
                    <a:pt x="144" y="240"/>
                  </a:lnTo>
                  <a:lnTo>
                    <a:pt x="96" y="288"/>
                  </a:lnTo>
                  <a:lnTo>
                    <a:pt x="0" y="336"/>
                  </a:lnTo>
                  <a:lnTo>
                    <a:pt x="48" y="384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12999"/>
                  </a:srgbClr>
                </a:gs>
                <a:gs pos="100000">
                  <a:schemeClr val="tx1">
                    <a:alpha val="56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8" name="Freeform 157"/>
            <p:cNvSpPr>
              <a:spLocks/>
            </p:cNvSpPr>
            <p:nvPr/>
          </p:nvSpPr>
          <p:spPr bwMode="auto">
            <a:xfrm>
              <a:off x="2064" y="1872"/>
              <a:ext cx="336" cy="288"/>
            </a:xfrm>
            <a:custGeom>
              <a:avLst/>
              <a:gdLst>
                <a:gd name="T0" fmla="*/ 0 w 144"/>
                <a:gd name="T1" fmla="*/ 2461 h 192"/>
                <a:gd name="T2" fmla="*/ 18053 w 144"/>
                <a:gd name="T3" fmla="*/ 0 h 192"/>
                <a:gd name="T4" fmla="*/ 36167 w 144"/>
                <a:gd name="T5" fmla="*/ 1641 h 192"/>
                <a:gd name="T6" fmla="*/ 36167 w 144"/>
                <a:gd name="T7" fmla="*/ 819 h 192"/>
                <a:gd name="T8" fmla="*/ 54222 w 144"/>
                <a:gd name="T9" fmla="*/ 2461 h 192"/>
                <a:gd name="T10" fmla="*/ 36167 w 144"/>
                <a:gd name="T11" fmla="*/ 2461 h 192"/>
                <a:gd name="T12" fmla="*/ 18053 w 144"/>
                <a:gd name="T13" fmla="*/ 3281 h 192"/>
                <a:gd name="T14" fmla="*/ 0 w 144"/>
                <a:gd name="T15" fmla="*/ 2461 h 1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192"/>
                <a:gd name="T26" fmla="*/ 144 w 144"/>
                <a:gd name="T27" fmla="*/ 192 h 1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192">
                  <a:moveTo>
                    <a:pt x="0" y="144"/>
                  </a:moveTo>
                  <a:lnTo>
                    <a:pt x="48" y="0"/>
                  </a:lnTo>
                  <a:lnTo>
                    <a:pt x="96" y="96"/>
                  </a:lnTo>
                  <a:lnTo>
                    <a:pt x="96" y="48"/>
                  </a:lnTo>
                  <a:lnTo>
                    <a:pt x="144" y="144"/>
                  </a:lnTo>
                  <a:lnTo>
                    <a:pt x="96" y="144"/>
                  </a:lnTo>
                  <a:lnTo>
                    <a:pt x="48" y="1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tx1">
                <a:alpha val="94116"/>
              </a:schemeClr>
            </a:solidFill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469" name="Group 158"/>
            <p:cNvGrpSpPr>
              <a:grpSpLocks/>
            </p:cNvGrpSpPr>
            <p:nvPr/>
          </p:nvGrpSpPr>
          <p:grpSpPr bwMode="auto">
            <a:xfrm>
              <a:off x="1392" y="1728"/>
              <a:ext cx="864" cy="528"/>
              <a:chOff x="1392" y="1728"/>
              <a:chExt cx="864" cy="528"/>
            </a:xfrm>
          </p:grpSpPr>
          <p:sp>
            <p:nvSpPr>
              <p:cNvPr id="10482" name="Freeform 159" descr="Бумажный пакет"/>
              <p:cNvSpPr>
                <a:spLocks/>
              </p:cNvSpPr>
              <p:nvPr/>
            </p:nvSpPr>
            <p:spPr bwMode="auto">
              <a:xfrm>
                <a:off x="1392" y="1728"/>
                <a:ext cx="864" cy="528"/>
              </a:xfrm>
              <a:custGeom>
                <a:avLst/>
                <a:gdLst>
                  <a:gd name="T0" fmla="*/ 96 w 864"/>
                  <a:gd name="T1" fmla="*/ 336 h 528"/>
                  <a:gd name="T2" fmla="*/ 144 w 864"/>
                  <a:gd name="T3" fmla="*/ 288 h 528"/>
                  <a:gd name="T4" fmla="*/ 240 w 864"/>
                  <a:gd name="T5" fmla="*/ 240 h 528"/>
                  <a:gd name="T6" fmla="*/ 288 w 864"/>
                  <a:gd name="T7" fmla="*/ 240 h 528"/>
                  <a:gd name="T8" fmla="*/ 384 w 864"/>
                  <a:gd name="T9" fmla="*/ 144 h 528"/>
                  <a:gd name="T10" fmla="*/ 432 w 864"/>
                  <a:gd name="T11" fmla="*/ 48 h 528"/>
                  <a:gd name="T12" fmla="*/ 480 w 864"/>
                  <a:gd name="T13" fmla="*/ 0 h 528"/>
                  <a:gd name="T14" fmla="*/ 528 w 864"/>
                  <a:gd name="T15" fmla="*/ 48 h 528"/>
                  <a:gd name="T16" fmla="*/ 576 w 864"/>
                  <a:gd name="T17" fmla="*/ 48 h 528"/>
                  <a:gd name="T18" fmla="*/ 576 w 864"/>
                  <a:gd name="T19" fmla="*/ 96 h 528"/>
                  <a:gd name="T20" fmla="*/ 624 w 864"/>
                  <a:gd name="T21" fmla="*/ 144 h 528"/>
                  <a:gd name="T22" fmla="*/ 624 w 864"/>
                  <a:gd name="T23" fmla="*/ 192 h 528"/>
                  <a:gd name="T24" fmla="*/ 720 w 864"/>
                  <a:gd name="T25" fmla="*/ 240 h 528"/>
                  <a:gd name="T26" fmla="*/ 720 w 864"/>
                  <a:gd name="T27" fmla="*/ 288 h 528"/>
                  <a:gd name="T28" fmla="*/ 768 w 864"/>
                  <a:gd name="T29" fmla="*/ 336 h 528"/>
                  <a:gd name="T30" fmla="*/ 768 w 864"/>
                  <a:gd name="T31" fmla="*/ 384 h 528"/>
                  <a:gd name="T32" fmla="*/ 816 w 864"/>
                  <a:gd name="T33" fmla="*/ 384 h 528"/>
                  <a:gd name="T34" fmla="*/ 864 w 864"/>
                  <a:gd name="T35" fmla="*/ 384 h 528"/>
                  <a:gd name="T36" fmla="*/ 816 w 864"/>
                  <a:gd name="T37" fmla="*/ 432 h 528"/>
                  <a:gd name="T38" fmla="*/ 576 w 864"/>
                  <a:gd name="T39" fmla="*/ 480 h 528"/>
                  <a:gd name="T40" fmla="*/ 384 w 864"/>
                  <a:gd name="T41" fmla="*/ 480 h 528"/>
                  <a:gd name="T42" fmla="*/ 288 w 864"/>
                  <a:gd name="T43" fmla="*/ 528 h 528"/>
                  <a:gd name="T44" fmla="*/ 96 w 864"/>
                  <a:gd name="T45" fmla="*/ 480 h 528"/>
                  <a:gd name="T46" fmla="*/ 0 w 864"/>
                  <a:gd name="T47" fmla="*/ 384 h 528"/>
                  <a:gd name="T48" fmla="*/ 48 w 864"/>
                  <a:gd name="T49" fmla="*/ 336 h 528"/>
                  <a:gd name="T50" fmla="*/ 96 w 864"/>
                  <a:gd name="T51" fmla="*/ 336 h 5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4"/>
                  <a:gd name="T79" fmla="*/ 0 h 528"/>
                  <a:gd name="T80" fmla="*/ 864 w 864"/>
                  <a:gd name="T81" fmla="*/ 528 h 5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4" h="528">
                    <a:moveTo>
                      <a:pt x="96" y="336"/>
                    </a:moveTo>
                    <a:lnTo>
                      <a:pt x="144" y="288"/>
                    </a:lnTo>
                    <a:lnTo>
                      <a:pt x="240" y="240"/>
                    </a:lnTo>
                    <a:lnTo>
                      <a:pt x="288" y="240"/>
                    </a:lnTo>
                    <a:lnTo>
                      <a:pt x="384" y="144"/>
                    </a:lnTo>
                    <a:lnTo>
                      <a:pt x="432" y="48"/>
                    </a:lnTo>
                    <a:lnTo>
                      <a:pt x="480" y="0"/>
                    </a:lnTo>
                    <a:lnTo>
                      <a:pt x="528" y="48"/>
                    </a:lnTo>
                    <a:lnTo>
                      <a:pt x="576" y="48"/>
                    </a:lnTo>
                    <a:lnTo>
                      <a:pt x="576" y="96"/>
                    </a:lnTo>
                    <a:lnTo>
                      <a:pt x="624" y="144"/>
                    </a:lnTo>
                    <a:lnTo>
                      <a:pt x="624" y="192"/>
                    </a:lnTo>
                    <a:lnTo>
                      <a:pt x="720" y="240"/>
                    </a:lnTo>
                    <a:lnTo>
                      <a:pt x="720" y="288"/>
                    </a:lnTo>
                    <a:lnTo>
                      <a:pt x="768" y="336"/>
                    </a:lnTo>
                    <a:lnTo>
                      <a:pt x="768" y="384"/>
                    </a:lnTo>
                    <a:lnTo>
                      <a:pt x="816" y="384"/>
                    </a:lnTo>
                    <a:lnTo>
                      <a:pt x="864" y="384"/>
                    </a:lnTo>
                    <a:lnTo>
                      <a:pt x="816" y="432"/>
                    </a:lnTo>
                    <a:lnTo>
                      <a:pt x="576" y="480"/>
                    </a:lnTo>
                    <a:lnTo>
                      <a:pt x="384" y="480"/>
                    </a:lnTo>
                    <a:lnTo>
                      <a:pt x="288" y="528"/>
                    </a:lnTo>
                    <a:lnTo>
                      <a:pt x="96" y="480"/>
                    </a:lnTo>
                    <a:lnTo>
                      <a:pt x="0" y="384"/>
                    </a:lnTo>
                    <a:lnTo>
                      <a:pt x="48" y="336"/>
                    </a:lnTo>
                    <a:lnTo>
                      <a:pt x="96" y="336"/>
                    </a:lnTo>
                    <a:close/>
                  </a:path>
                </a:pathLst>
              </a:custGeom>
              <a:blipFill dpi="0" rotWithShape="1">
                <a:blip r:embed="rId5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83" name="Freeform 160"/>
              <p:cNvSpPr>
                <a:spLocks/>
              </p:cNvSpPr>
              <p:nvPr/>
            </p:nvSpPr>
            <p:spPr bwMode="auto">
              <a:xfrm>
                <a:off x="1440" y="1776"/>
                <a:ext cx="672" cy="480"/>
              </a:xfrm>
              <a:custGeom>
                <a:avLst/>
                <a:gdLst>
                  <a:gd name="T0" fmla="*/ 48 w 672"/>
                  <a:gd name="T1" fmla="*/ 384 h 480"/>
                  <a:gd name="T2" fmla="*/ 240 w 672"/>
                  <a:gd name="T3" fmla="*/ 480 h 480"/>
                  <a:gd name="T4" fmla="*/ 336 w 672"/>
                  <a:gd name="T5" fmla="*/ 384 h 480"/>
                  <a:gd name="T6" fmla="*/ 528 w 672"/>
                  <a:gd name="T7" fmla="*/ 384 h 480"/>
                  <a:gd name="T8" fmla="*/ 672 w 672"/>
                  <a:gd name="T9" fmla="*/ 336 h 480"/>
                  <a:gd name="T10" fmla="*/ 672 w 672"/>
                  <a:gd name="T11" fmla="*/ 288 h 480"/>
                  <a:gd name="T12" fmla="*/ 624 w 672"/>
                  <a:gd name="T13" fmla="*/ 192 h 480"/>
                  <a:gd name="T14" fmla="*/ 576 w 672"/>
                  <a:gd name="T15" fmla="*/ 144 h 480"/>
                  <a:gd name="T16" fmla="*/ 576 w 672"/>
                  <a:gd name="T17" fmla="*/ 96 h 480"/>
                  <a:gd name="T18" fmla="*/ 480 w 672"/>
                  <a:gd name="T19" fmla="*/ 48 h 480"/>
                  <a:gd name="T20" fmla="*/ 480 w 672"/>
                  <a:gd name="T21" fmla="*/ 0 h 480"/>
                  <a:gd name="T22" fmla="*/ 384 w 672"/>
                  <a:gd name="T23" fmla="*/ 96 h 480"/>
                  <a:gd name="T24" fmla="*/ 336 w 672"/>
                  <a:gd name="T25" fmla="*/ 192 h 480"/>
                  <a:gd name="T26" fmla="*/ 144 w 672"/>
                  <a:gd name="T27" fmla="*/ 240 h 480"/>
                  <a:gd name="T28" fmla="*/ 96 w 672"/>
                  <a:gd name="T29" fmla="*/ 288 h 480"/>
                  <a:gd name="T30" fmla="*/ 0 w 672"/>
                  <a:gd name="T31" fmla="*/ 336 h 480"/>
                  <a:gd name="T32" fmla="*/ 48 w 672"/>
                  <a:gd name="T33" fmla="*/ 384 h 4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72"/>
                  <a:gd name="T52" fmla="*/ 0 h 480"/>
                  <a:gd name="T53" fmla="*/ 672 w 672"/>
                  <a:gd name="T54" fmla="*/ 480 h 4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72" h="480">
                    <a:moveTo>
                      <a:pt x="48" y="384"/>
                    </a:moveTo>
                    <a:lnTo>
                      <a:pt x="240" y="480"/>
                    </a:lnTo>
                    <a:lnTo>
                      <a:pt x="336" y="384"/>
                    </a:lnTo>
                    <a:lnTo>
                      <a:pt x="528" y="384"/>
                    </a:lnTo>
                    <a:lnTo>
                      <a:pt x="672" y="336"/>
                    </a:lnTo>
                    <a:lnTo>
                      <a:pt x="672" y="288"/>
                    </a:lnTo>
                    <a:lnTo>
                      <a:pt x="624" y="192"/>
                    </a:lnTo>
                    <a:lnTo>
                      <a:pt x="576" y="144"/>
                    </a:lnTo>
                    <a:lnTo>
                      <a:pt x="576" y="96"/>
                    </a:lnTo>
                    <a:lnTo>
                      <a:pt x="480" y="48"/>
                    </a:lnTo>
                    <a:lnTo>
                      <a:pt x="480" y="0"/>
                    </a:lnTo>
                    <a:lnTo>
                      <a:pt x="384" y="96"/>
                    </a:lnTo>
                    <a:lnTo>
                      <a:pt x="336" y="192"/>
                    </a:lnTo>
                    <a:lnTo>
                      <a:pt x="144" y="240"/>
                    </a:lnTo>
                    <a:lnTo>
                      <a:pt x="96" y="288"/>
                    </a:lnTo>
                    <a:lnTo>
                      <a:pt x="0" y="336"/>
                    </a:lnTo>
                    <a:lnTo>
                      <a:pt x="48" y="3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12999"/>
                    </a:srgbClr>
                  </a:gs>
                  <a:gs pos="100000">
                    <a:schemeClr val="tx1">
                      <a:alpha val="56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484" name="Group 161"/>
              <p:cNvGrpSpPr>
                <a:grpSpLocks/>
              </p:cNvGrpSpPr>
              <p:nvPr/>
            </p:nvGrpSpPr>
            <p:grpSpPr bwMode="auto">
              <a:xfrm>
                <a:off x="1488" y="1728"/>
                <a:ext cx="357" cy="432"/>
                <a:chOff x="1707" y="2448"/>
                <a:chExt cx="240" cy="288"/>
              </a:xfrm>
            </p:grpSpPr>
            <p:sp>
              <p:nvSpPr>
                <p:cNvPr id="10486" name="Freeform 162" descr="Зеленый мрамор"/>
                <p:cNvSpPr>
                  <a:spLocks/>
                </p:cNvSpPr>
                <p:nvPr/>
              </p:nvSpPr>
              <p:spPr bwMode="auto">
                <a:xfrm>
                  <a:off x="1803" y="2528"/>
                  <a:ext cx="144" cy="160"/>
                </a:xfrm>
                <a:custGeom>
                  <a:avLst/>
                  <a:gdLst>
                    <a:gd name="T0" fmla="*/ 0 w 432"/>
                    <a:gd name="T1" fmla="*/ 2 h 288"/>
                    <a:gd name="T2" fmla="*/ 0 w 432"/>
                    <a:gd name="T3" fmla="*/ 3 h 288"/>
                    <a:gd name="T4" fmla="*/ 0 w 432"/>
                    <a:gd name="T5" fmla="*/ 4 h 288"/>
                    <a:gd name="T6" fmla="*/ 0 w 432"/>
                    <a:gd name="T7" fmla="*/ 4 h 288"/>
                    <a:gd name="T8" fmla="*/ 0 w 432"/>
                    <a:gd name="T9" fmla="*/ 4 h 288"/>
                    <a:gd name="T10" fmla="*/ 0 w 432"/>
                    <a:gd name="T11" fmla="*/ 4 h 288"/>
                    <a:gd name="T12" fmla="*/ 0 w 432"/>
                    <a:gd name="T13" fmla="*/ 4 h 288"/>
                    <a:gd name="T14" fmla="*/ 0 w 432"/>
                    <a:gd name="T15" fmla="*/ 4 h 288"/>
                    <a:gd name="T16" fmla="*/ 0 w 432"/>
                    <a:gd name="T17" fmla="*/ 4 h 288"/>
                    <a:gd name="T18" fmla="*/ 0 w 432"/>
                    <a:gd name="T19" fmla="*/ 3 h 288"/>
                    <a:gd name="T20" fmla="*/ 0 w 432"/>
                    <a:gd name="T21" fmla="*/ 2 h 288"/>
                    <a:gd name="T22" fmla="*/ 0 w 432"/>
                    <a:gd name="T23" fmla="*/ 0 h 288"/>
                    <a:gd name="T24" fmla="*/ 0 w 432"/>
                    <a:gd name="T25" fmla="*/ 1 h 288"/>
                    <a:gd name="T26" fmla="*/ 0 w 432"/>
                    <a:gd name="T27" fmla="*/ 2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87" name="Freeform 163" descr="Зеленый мрамор"/>
                <p:cNvSpPr>
                  <a:spLocks/>
                </p:cNvSpPr>
                <p:nvPr/>
              </p:nvSpPr>
              <p:spPr bwMode="auto">
                <a:xfrm>
                  <a:off x="1819" y="2501"/>
                  <a:ext cx="112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88" name="Freeform 164" descr="Зеленый мрамор"/>
                <p:cNvSpPr>
                  <a:spLocks/>
                </p:cNvSpPr>
                <p:nvPr/>
              </p:nvSpPr>
              <p:spPr bwMode="auto">
                <a:xfrm>
                  <a:off x="1835" y="2448"/>
                  <a:ext cx="80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89" name="Freeform 165" descr="Зеленый мрамор"/>
                <p:cNvSpPr>
                  <a:spLocks/>
                </p:cNvSpPr>
                <p:nvPr/>
              </p:nvSpPr>
              <p:spPr bwMode="auto">
                <a:xfrm>
                  <a:off x="1707" y="2640"/>
                  <a:ext cx="96" cy="96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90" name="Freeform 166" descr="Зеленый мрамор"/>
                <p:cNvSpPr>
                  <a:spLocks/>
                </p:cNvSpPr>
                <p:nvPr/>
              </p:nvSpPr>
              <p:spPr bwMode="auto">
                <a:xfrm>
                  <a:off x="1718" y="2624"/>
                  <a:ext cx="7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91" name="Freeform 167" descr="Зеленый мрамор"/>
                <p:cNvSpPr>
                  <a:spLocks/>
                </p:cNvSpPr>
                <p:nvPr/>
              </p:nvSpPr>
              <p:spPr bwMode="auto">
                <a:xfrm>
                  <a:off x="1728" y="2592"/>
                  <a:ext cx="5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485" name="Freeform 168"/>
              <p:cNvSpPr>
                <a:spLocks/>
              </p:cNvSpPr>
              <p:nvPr/>
            </p:nvSpPr>
            <p:spPr bwMode="auto">
              <a:xfrm>
                <a:off x="1584" y="1872"/>
                <a:ext cx="480" cy="384"/>
              </a:xfrm>
              <a:custGeom>
                <a:avLst/>
                <a:gdLst>
                  <a:gd name="T0" fmla="*/ 336 w 480"/>
                  <a:gd name="T1" fmla="*/ 0 h 336"/>
                  <a:gd name="T2" fmla="*/ 384 w 480"/>
                  <a:gd name="T3" fmla="*/ 247 h 336"/>
                  <a:gd name="T4" fmla="*/ 480 w 480"/>
                  <a:gd name="T5" fmla="*/ 368 h 336"/>
                  <a:gd name="T6" fmla="*/ 480 w 480"/>
                  <a:gd name="T7" fmla="*/ 610 h 336"/>
                  <a:gd name="T8" fmla="*/ 336 w 480"/>
                  <a:gd name="T9" fmla="*/ 610 h 336"/>
                  <a:gd name="T10" fmla="*/ 240 w 480"/>
                  <a:gd name="T11" fmla="*/ 733 h 336"/>
                  <a:gd name="T12" fmla="*/ 96 w 480"/>
                  <a:gd name="T13" fmla="*/ 857 h 336"/>
                  <a:gd name="T14" fmla="*/ 0 w 480"/>
                  <a:gd name="T15" fmla="*/ 610 h 336"/>
                  <a:gd name="T16" fmla="*/ 96 w 480"/>
                  <a:gd name="T17" fmla="*/ 488 h 336"/>
                  <a:gd name="T18" fmla="*/ 144 w 480"/>
                  <a:gd name="T19" fmla="*/ 368 h 336"/>
                  <a:gd name="T20" fmla="*/ 240 w 480"/>
                  <a:gd name="T21" fmla="*/ 368 h 336"/>
                  <a:gd name="T22" fmla="*/ 288 w 480"/>
                  <a:gd name="T23" fmla="*/ 122 h 336"/>
                  <a:gd name="T24" fmla="*/ 336 w 480"/>
                  <a:gd name="T25" fmla="*/ 0 h 3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0"/>
                  <a:gd name="T40" fmla="*/ 0 h 336"/>
                  <a:gd name="T41" fmla="*/ 480 w 480"/>
                  <a:gd name="T42" fmla="*/ 336 h 3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0" h="336">
                    <a:moveTo>
                      <a:pt x="336" y="0"/>
                    </a:moveTo>
                    <a:lnTo>
                      <a:pt x="384" y="96"/>
                    </a:lnTo>
                    <a:lnTo>
                      <a:pt x="480" y="144"/>
                    </a:lnTo>
                    <a:lnTo>
                      <a:pt x="480" y="240"/>
                    </a:lnTo>
                    <a:lnTo>
                      <a:pt x="336" y="240"/>
                    </a:lnTo>
                    <a:lnTo>
                      <a:pt x="240" y="288"/>
                    </a:lnTo>
                    <a:lnTo>
                      <a:pt x="96" y="336"/>
                    </a:lnTo>
                    <a:lnTo>
                      <a:pt x="0" y="240"/>
                    </a:lnTo>
                    <a:lnTo>
                      <a:pt x="96" y="192"/>
                    </a:lnTo>
                    <a:lnTo>
                      <a:pt x="144" y="144"/>
                    </a:lnTo>
                    <a:lnTo>
                      <a:pt x="240" y="144"/>
                    </a:lnTo>
                    <a:lnTo>
                      <a:pt x="288" y="48"/>
                    </a:lnTo>
                    <a:lnTo>
                      <a:pt x="3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50998"/>
                    </a:srgbClr>
                  </a:gs>
                  <a:gs pos="100000">
                    <a:schemeClr val="tx2">
                      <a:alpha val="4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470" name="Group 169"/>
            <p:cNvGrpSpPr>
              <a:grpSpLocks/>
            </p:cNvGrpSpPr>
            <p:nvPr/>
          </p:nvGrpSpPr>
          <p:grpSpPr bwMode="auto">
            <a:xfrm>
              <a:off x="1968" y="1872"/>
              <a:ext cx="192" cy="288"/>
              <a:chOff x="3088" y="1872"/>
              <a:chExt cx="144" cy="192"/>
            </a:xfrm>
          </p:grpSpPr>
          <p:sp>
            <p:nvSpPr>
              <p:cNvPr id="10479" name="Freeform 170" descr="Зеленый мрамор"/>
              <p:cNvSpPr>
                <a:spLocks/>
              </p:cNvSpPr>
              <p:nvPr/>
            </p:nvSpPr>
            <p:spPr bwMode="auto">
              <a:xfrm>
                <a:off x="3088" y="19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80" name="Freeform 171" descr="Зеленый мрамор"/>
              <p:cNvSpPr>
                <a:spLocks/>
              </p:cNvSpPr>
              <p:nvPr/>
            </p:nvSpPr>
            <p:spPr bwMode="auto">
              <a:xfrm>
                <a:off x="3104" y="19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81" name="Freeform 172" descr="Зеленый мрамор"/>
              <p:cNvSpPr>
                <a:spLocks/>
              </p:cNvSpPr>
              <p:nvPr/>
            </p:nvSpPr>
            <p:spPr bwMode="auto">
              <a:xfrm>
                <a:off x="3120" y="18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471" name="Group 173"/>
            <p:cNvGrpSpPr>
              <a:grpSpLocks/>
            </p:cNvGrpSpPr>
            <p:nvPr/>
          </p:nvGrpSpPr>
          <p:grpSpPr bwMode="auto">
            <a:xfrm>
              <a:off x="1968" y="1728"/>
              <a:ext cx="96" cy="144"/>
              <a:chOff x="3184" y="1728"/>
              <a:chExt cx="96" cy="144"/>
            </a:xfrm>
          </p:grpSpPr>
          <p:sp>
            <p:nvSpPr>
              <p:cNvPr id="10476" name="Freeform 174" descr="Зеленый мрамор"/>
              <p:cNvSpPr>
                <a:spLocks/>
              </p:cNvSpPr>
              <p:nvPr/>
            </p:nvSpPr>
            <p:spPr bwMode="auto">
              <a:xfrm>
                <a:off x="3184" y="177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77" name="Freeform 175" descr="Зеленый мрамор"/>
              <p:cNvSpPr>
                <a:spLocks/>
              </p:cNvSpPr>
              <p:nvPr/>
            </p:nvSpPr>
            <p:spPr bwMode="auto">
              <a:xfrm>
                <a:off x="3195" y="176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78" name="Freeform 176" descr="Зеленый мрамор"/>
              <p:cNvSpPr>
                <a:spLocks/>
              </p:cNvSpPr>
              <p:nvPr/>
            </p:nvSpPr>
            <p:spPr bwMode="auto">
              <a:xfrm>
                <a:off x="3205" y="172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472" name="Group 177"/>
            <p:cNvGrpSpPr>
              <a:grpSpLocks/>
            </p:cNvGrpSpPr>
            <p:nvPr/>
          </p:nvGrpSpPr>
          <p:grpSpPr bwMode="auto">
            <a:xfrm>
              <a:off x="1536" y="1920"/>
              <a:ext cx="181" cy="272"/>
              <a:chOff x="2773" y="1072"/>
              <a:chExt cx="144" cy="192"/>
            </a:xfrm>
          </p:grpSpPr>
          <p:sp>
            <p:nvSpPr>
              <p:cNvPr id="10473" name="Freeform 178" descr="Зеленый мрамор"/>
              <p:cNvSpPr>
                <a:spLocks/>
              </p:cNvSpPr>
              <p:nvPr/>
            </p:nvSpPr>
            <p:spPr bwMode="auto">
              <a:xfrm>
                <a:off x="2773" y="11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74" name="Freeform 179" descr="Зеленый мрамор"/>
              <p:cNvSpPr>
                <a:spLocks/>
              </p:cNvSpPr>
              <p:nvPr/>
            </p:nvSpPr>
            <p:spPr bwMode="auto">
              <a:xfrm>
                <a:off x="2789" y="11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75" name="Freeform 180" descr="Зеленый мрамор"/>
              <p:cNvSpPr>
                <a:spLocks/>
              </p:cNvSpPr>
              <p:nvPr/>
            </p:nvSpPr>
            <p:spPr bwMode="auto">
              <a:xfrm>
                <a:off x="2805" y="10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0263" name="Group 181"/>
          <p:cNvGrpSpPr>
            <a:grpSpLocks/>
          </p:cNvGrpSpPr>
          <p:nvPr/>
        </p:nvGrpSpPr>
        <p:grpSpPr bwMode="auto">
          <a:xfrm>
            <a:off x="7596188" y="5373688"/>
            <a:ext cx="1701800" cy="1066800"/>
            <a:chOff x="2712" y="3264"/>
            <a:chExt cx="976" cy="636"/>
          </a:xfrm>
        </p:grpSpPr>
        <p:grpSp>
          <p:nvGrpSpPr>
            <p:cNvPr id="10438" name="Group 182"/>
            <p:cNvGrpSpPr>
              <a:grpSpLocks/>
            </p:cNvGrpSpPr>
            <p:nvPr/>
          </p:nvGrpSpPr>
          <p:grpSpPr bwMode="auto">
            <a:xfrm>
              <a:off x="2928" y="3264"/>
              <a:ext cx="192" cy="323"/>
              <a:chOff x="336" y="3312"/>
              <a:chExt cx="576" cy="816"/>
            </a:xfrm>
          </p:grpSpPr>
          <p:sp>
            <p:nvSpPr>
              <p:cNvPr id="10459" name="Rectangle 183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0460" name="Group 184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10461" name="Freeform 185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62" name="Freeform 186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29 w 432"/>
                    <a:gd name="T1" fmla="*/ 6 h 288"/>
                    <a:gd name="T2" fmla="*/ 20 w 432"/>
                    <a:gd name="T3" fmla="*/ 11 h 288"/>
                    <a:gd name="T4" fmla="*/ 0 w 432"/>
                    <a:gd name="T5" fmla="*/ 17 h 288"/>
                    <a:gd name="T6" fmla="*/ 25 w 432"/>
                    <a:gd name="T7" fmla="*/ 14 h 288"/>
                    <a:gd name="T8" fmla="*/ 33 w 432"/>
                    <a:gd name="T9" fmla="*/ 17 h 288"/>
                    <a:gd name="T10" fmla="*/ 41 w 432"/>
                    <a:gd name="T11" fmla="*/ 17 h 288"/>
                    <a:gd name="T12" fmla="*/ 50 w 432"/>
                    <a:gd name="T13" fmla="*/ 14 h 288"/>
                    <a:gd name="T14" fmla="*/ 65 w 432"/>
                    <a:gd name="T15" fmla="*/ 17 h 288"/>
                    <a:gd name="T16" fmla="*/ 75 w 432"/>
                    <a:gd name="T17" fmla="*/ 17 h 288"/>
                    <a:gd name="T18" fmla="*/ 58 w 432"/>
                    <a:gd name="T19" fmla="*/ 11 h 288"/>
                    <a:gd name="T20" fmla="*/ 50 w 432"/>
                    <a:gd name="T21" fmla="*/ 6 h 288"/>
                    <a:gd name="T22" fmla="*/ 41 w 432"/>
                    <a:gd name="T23" fmla="*/ 0 h 288"/>
                    <a:gd name="T24" fmla="*/ 37 w 432"/>
                    <a:gd name="T25" fmla="*/ 1 h 288"/>
                    <a:gd name="T26" fmla="*/ 29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63" name="Freeform 187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3 w 432"/>
                    <a:gd name="T1" fmla="*/ 6 h 288"/>
                    <a:gd name="T2" fmla="*/ 2 w 432"/>
                    <a:gd name="T3" fmla="*/ 11 h 288"/>
                    <a:gd name="T4" fmla="*/ 0 w 432"/>
                    <a:gd name="T5" fmla="*/ 17 h 288"/>
                    <a:gd name="T6" fmla="*/ 2 w 432"/>
                    <a:gd name="T7" fmla="*/ 14 h 288"/>
                    <a:gd name="T8" fmla="*/ 3 w 432"/>
                    <a:gd name="T9" fmla="*/ 17 h 288"/>
                    <a:gd name="T10" fmla="*/ 4 w 432"/>
                    <a:gd name="T11" fmla="*/ 17 h 288"/>
                    <a:gd name="T12" fmla="*/ 4 w 432"/>
                    <a:gd name="T13" fmla="*/ 14 h 288"/>
                    <a:gd name="T14" fmla="*/ 6 w 432"/>
                    <a:gd name="T15" fmla="*/ 17 h 288"/>
                    <a:gd name="T16" fmla="*/ 7 w 432"/>
                    <a:gd name="T17" fmla="*/ 17 h 288"/>
                    <a:gd name="T18" fmla="*/ 6 w 432"/>
                    <a:gd name="T19" fmla="*/ 11 h 288"/>
                    <a:gd name="T20" fmla="*/ 4 w 432"/>
                    <a:gd name="T21" fmla="*/ 6 h 288"/>
                    <a:gd name="T22" fmla="*/ 4 w 432"/>
                    <a:gd name="T23" fmla="*/ 0 h 288"/>
                    <a:gd name="T24" fmla="*/ 4 w 432"/>
                    <a:gd name="T25" fmla="*/ 1 h 288"/>
                    <a:gd name="T26" fmla="*/ 3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439" name="Group 188"/>
            <p:cNvGrpSpPr>
              <a:grpSpLocks/>
            </p:cNvGrpSpPr>
            <p:nvPr/>
          </p:nvGrpSpPr>
          <p:grpSpPr bwMode="auto">
            <a:xfrm>
              <a:off x="3024" y="3456"/>
              <a:ext cx="576" cy="336"/>
              <a:chOff x="3792" y="3216"/>
              <a:chExt cx="576" cy="336"/>
            </a:xfrm>
          </p:grpSpPr>
          <p:sp>
            <p:nvSpPr>
              <p:cNvPr id="10457" name="Freeform 189" descr="Бумажный пакет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blipFill dpi="0" rotWithShape="1">
                <a:blip r:embed="rId5" cstate="print">
                  <a:alphaModFix amt="50000"/>
                </a:blip>
                <a:srcRect/>
                <a:tile tx="0" ty="0" sx="100000" sy="100000" flip="none" algn="tl"/>
              </a:blipFill>
              <a:ln w="28575">
                <a:solidFill>
                  <a:schemeClr val="tx1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58" name="Freeform 190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alpha val="21001"/>
                    </a:srgbClr>
                  </a:gs>
                  <a:gs pos="100000">
                    <a:schemeClr val="tx1">
                      <a:alpha val="50000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bg2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440" name="Freeform 191" descr="Коричневый мрамор"/>
            <p:cNvSpPr>
              <a:spLocks/>
            </p:cNvSpPr>
            <p:nvPr/>
          </p:nvSpPr>
          <p:spPr bwMode="auto">
            <a:xfrm rot="405361">
              <a:off x="2832" y="3600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1" name="Freeform 192"/>
            <p:cNvSpPr>
              <a:spLocks/>
            </p:cNvSpPr>
            <p:nvPr/>
          </p:nvSpPr>
          <p:spPr bwMode="auto">
            <a:xfrm>
              <a:off x="3216" y="3504"/>
              <a:ext cx="193" cy="96"/>
            </a:xfrm>
            <a:custGeom>
              <a:avLst/>
              <a:gdLst>
                <a:gd name="T0" fmla="*/ 0 w 480"/>
                <a:gd name="T1" fmla="*/ 0 h 288"/>
                <a:gd name="T2" fmla="*/ 0 w 480"/>
                <a:gd name="T3" fmla="*/ 0 h 288"/>
                <a:gd name="T4" fmla="*/ 0 w 480"/>
                <a:gd name="T5" fmla="*/ 0 h 288"/>
                <a:gd name="T6" fmla="*/ 0 w 480"/>
                <a:gd name="T7" fmla="*/ 0 h 288"/>
                <a:gd name="T8" fmla="*/ 0 w 480"/>
                <a:gd name="T9" fmla="*/ 0 h 288"/>
                <a:gd name="T10" fmla="*/ 1 w 480"/>
                <a:gd name="T11" fmla="*/ 0 h 288"/>
                <a:gd name="T12" fmla="*/ 1 w 480"/>
                <a:gd name="T13" fmla="*/ 0 h 288"/>
                <a:gd name="T14" fmla="*/ 1 w 480"/>
                <a:gd name="T15" fmla="*/ 0 h 288"/>
                <a:gd name="T16" fmla="*/ 0 w 480"/>
                <a:gd name="T17" fmla="*/ 0 h 288"/>
                <a:gd name="T18" fmla="*/ 1 w 480"/>
                <a:gd name="T19" fmla="*/ 0 h 288"/>
                <a:gd name="T20" fmla="*/ 0 w 480"/>
                <a:gd name="T21" fmla="*/ 0 h 288"/>
                <a:gd name="T22" fmla="*/ 0 w 480"/>
                <a:gd name="T23" fmla="*/ 0 h 288"/>
                <a:gd name="T24" fmla="*/ 0 w 480"/>
                <a:gd name="T25" fmla="*/ 0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442" name="Group 193"/>
            <p:cNvGrpSpPr>
              <a:grpSpLocks/>
            </p:cNvGrpSpPr>
            <p:nvPr/>
          </p:nvGrpSpPr>
          <p:grpSpPr bwMode="auto">
            <a:xfrm rot="931447">
              <a:off x="2784" y="3648"/>
              <a:ext cx="80" cy="125"/>
              <a:chOff x="768" y="3936"/>
              <a:chExt cx="320" cy="336"/>
            </a:xfrm>
          </p:grpSpPr>
          <p:sp>
            <p:nvSpPr>
              <p:cNvPr id="10455" name="Freeform 194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56" name="Freeform 195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443" name="Freeform 196"/>
            <p:cNvSpPr>
              <a:spLocks/>
            </p:cNvSpPr>
            <p:nvPr/>
          </p:nvSpPr>
          <p:spPr bwMode="auto">
            <a:xfrm flipH="1">
              <a:off x="3552" y="3648"/>
              <a:ext cx="120" cy="128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2 h 242"/>
                <a:gd name="T4" fmla="*/ 0 w 242"/>
                <a:gd name="T5" fmla="*/ 2 h 242"/>
                <a:gd name="T6" fmla="*/ 0 w 242"/>
                <a:gd name="T7" fmla="*/ 2 h 242"/>
                <a:gd name="T8" fmla="*/ 0 w 242"/>
                <a:gd name="T9" fmla="*/ 3 h 242"/>
                <a:gd name="T10" fmla="*/ 1 w 242"/>
                <a:gd name="T11" fmla="*/ 3 h 242"/>
                <a:gd name="T12" fmla="*/ 1 w 242"/>
                <a:gd name="T13" fmla="*/ 3 h 242"/>
                <a:gd name="T14" fmla="*/ 1 w 242"/>
                <a:gd name="T15" fmla="*/ 3 h 242"/>
                <a:gd name="T16" fmla="*/ 1 w 242"/>
                <a:gd name="T17" fmla="*/ 2 h 242"/>
                <a:gd name="T18" fmla="*/ 1 w 242"/>
                <a:gd name="T19" fmla="*/ 2 h 242"/>
                <a:gd name="T20" fmla="*/ 1 w 242"/>
                <a:gd name="T21" fmla="*/ 2 h 242"/>
                <a:gd name="T22" fmla="*/ 1 w 242"/>
                <a:gd name="T23" fmla="*/ 2 h 242"/>
                <a:gd name="T24" fmla="*/ 1 w 242"/>
                <a:gd name="T25" fmla="*/ 2 h 242"/>
                <a:gd name="T26" fmla="*/ 1 w 242"/>
                <a:gd name="T27" fmla="*/ 1 h 242"/>
                <a:gd name="T28" fmla="*/ 1 w 242"/>
                <a:gd name="T29" fmla="*/ 2 h 242"/>
                <a:gd name="T30" fmla="*/ 1 w 242"/>
                <a:gd name="T31" fmla="*/ 2 h 242"/>
                <a:gd name="T32" fmla="*/ 1 w 242"/>
                <a:gd name="T33" fmla="*/ 2 h 242"/>
                <a:gd name="T34" fmla="*/ 1 w 242"/>
                <a:gd name="T35" fmla="*/ 2 h 242"/>
                <a:gd name="T36" fmla="*/ 1 w 242"/>
                <a:gd name="T37" fmla="*/ 2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2 h 242"/>
                <a:gd name="T50" fmla="*/ 0 w 242"/>
                <a:gd name="T51" fmla="*/ 2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4" name="Freeform 197"/>
            <p:cNvSpPr>
              <a:spLocks/>
            </p:cNvSpPr>
            <p:nvPr/>
          </p:nvSpPr>
          <p:spPr bwMode="auto">
            <a:xfrm>
              <a:off x="3024" y="3648"/>
              <a:ext cx="97" cy="167"/>
            </a:xfrm>
            <a:custGeom>
              <a:avLst/>
              <a:gdLst>
                <a:gd name="T0" fmla="*/ 0 w 242"/>
                <a:gd name="T1" fmla="*/ 7 h 242"/>
                <a:gd name="T2" fmla="*/ 0 w 242"/>
                <a:gd name="T3" fmla="*/ 9 h 242"/>
                <a:gd name="T4" fmla="*/ 0 w 242"/>
                <a:gd name="T5" fmla="*/ 11 h 242"/>
                <a:gd name="T6" fmla="*/ 0 w 242"/>
                <a:gd name="T7" fmla="*/ 13 h 242"/>
                <a:gd name="T8" fmla="*/ 0 w 242"/>
                <a:gd name="T9" fmla="*/ 18 h 242"/>
                <a:gd name="T10" fmla="*/ 0 w 242"/>
                <a:gd name="T11" fmla="*/ 18 h 242"/>
                <a:gd name="T12" fmla="*/ 0 w 242"/>
                <a:gd name="T13" fmla="*/ 18 h 242"/>
                <a:gd name="T14" fmla="*/ 0 w 242"/>
                <a:gd name="T15" fmla="*/ 16 h 242"/>
                <a:gd name="T16" fmla="*/ 0 w 242"/>
                <a:gd name="T17" fmla="*/ 12 h 242"/>
                <a:gd name="T18" fmla="*/ 0 w 242"/>
                <a:gd name="T19" fmla="*/ 11 h 242"/>
                <a:gd name="T20" fmla="*/ 0 w 242"/>
                <a:gd name="T21" fmla="*/ 10 h 242"/>
                <a:gd name="T22" fmla="*/ 0 w 242"/>
                <a:gd name="T23" fmla="*/ 10 h 242"/>
                <a:gd name="T24" fmla="*/ 0 w 242"/>
                <a:gd name="T25" fmla="*/ 10 h 242"/>
                <a:gd name="T26" fmla="*/ 0 w 242"/>
                <a:gd name="T27" fmla="*/ 8 h 242"/>
                <a:gd name="T28" fmla="*/ 0 w 242"/>
                <a:gd name="T29" fmla="*/ 8 h 242"/>
                <a:gd name="T30" fmla="*/ 0 w 242"/>
                <a:gd name="T31" fmla="*/ 9 h 242"/>
                <a:gd name="T32" fmla="*/ 0 w 242"/>
                <a:gd name="T33" fmla="*/ 10 h 242"/>
                <a:gd name="T34" fmla="*/ 0 w 242"/>
                <a:gd name="T35" fmla="*/ 10 h 242"/>
                <a:gd name="T36" fmla="*/ 0 w 242"/>
                <a:gd name="T37" fmla="*/ 13 h 242"/>
                <a:gd name="T38" fmla="*/ 0 w 242"/>
                <a:gd name="T39" fmla="*/ 4 h 242"/>
                <a:gd name="T40" fmla="*/ 0 w 242"/>
                <a:gd name="T41" fmla="*/ 0 h 242"/>
                <a:gd name="T42" fmla="*/ 0 w 242"/>
                <a:gd name="T43" fmla="*/ 3 h 242"/>
                <a:gd name="T44" fmla="*/ 0 w 242"/>
                <a:gd name="T45" fmla="*/ 6 h 242"/>
                <a:gd name="T46" fmla="*/ 0 w 242"/>
                <a:gd name="T47" fmla="*/ 8 h 242"/>
                <a:gd name="T48" fmla="*/ 0 w 242"/>
                <a:gd name="T49" fmla="*/ 12 h 242"/>
                <a:gd name="T50" fmla="*/ 0 w 242"/>
                <a:gd name="T51" fmla="*/ 10 h 242"/>
                <a:gd name="T52" fmla="*/ 0 w 242"/>
                <a:gd name="T53" fmla="*/ 8 h 242"/>
                <a:gd name="T54" fmla="*/ 0 w 242"/>
                <a:gd name="T55" fmla="*/ 7 h 242"/>
                <a:gd name="T56" fmla="*/ 0 w 242"/>
                <a:gd name="T57" fmla="*/ 6 h 242"/>
                <a:gd name="T58" fmla="*/ 0 w 242"/>
                <a:gd name="T59" fmla="*/ 6 h 242"/>
                <a:gd name="T60" fmla="*/ 0 w 242"/>
                <a:gd name="T61" fmla="*/ 7 h 242"/>
                <a:gd name="T62" fmla="*/ 0 w 242"/>
                <a:gd name="T63" fmla="*/ 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94" name="Freeform 198"/>
            <p:cNvSpPr>
              <a:spLocks/>
            </p:cNvSpPr>
            <p:nvPr/>
          </p:nvSpPr>
          <p:spPr bwMode="auto">
            <a:xfrm>
              <a:off x="3072" y="3696"/>
              <a:ext cx="351" cy="168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6" name="Freeform 199"/>
            <p:cNvSpPr>
              <a:spLocks/>
            </p:cNvSpPr>
            <p:nvPr/>
          </p:nvSpPr>
          <p:spPr bwMode="auto">
            <a:xfrm>
              <a:off x="2712" y="3676"/>
              <a:ext cx="976" cy="224"/>
            </a:xfrm>
            <a:custGeom>
              <a:avLst/>
              <a:gdLst>
                <a:gd name="T0" fmla="*/ 120 w 976"/>
                <a:gd name="T1" fmla="*/ 68 h 224"/>
                <a:gd name="T2" fmla="*/ 0 w 976"/>
                <a:gd name="T3" fmla="*/ 112 h 224"/>
                <a:gd name="T4" fmla="*/ 156 w 976"/>
                <a:gd name="T5" fmla="*/ 172 h 224"/>
                <a:gd name="T6" fmla="*/ 424 w 976"/>
                <a:gd name="T7" fmla="*/ 224 h 224"/>
                <a:gd name="T8" fmla="*/ 748 w 976"/>
                <a:gd name="T9" fmla="*/ 204 h 224"/>
                <a:gd name="T10" fmla="*/ 976 w 976"/>
                <a:gd name="T11" fmla="*/ 136 h 224"/>
                <a:gd name="T12" fmla="*/ 952 w 976"/>
                <a:gd name="T13" fmla="*/ 64 h 224"/>
                <a:gd name="T14" fmla="*/ 868 w 976"/>
                <a:gd name="T15" fmla="*/ 0 h 224"/>
                <a:gd name="T16" fmla="*/ 832 w 976"/>
                <a:gd name="T17" fmla="*/ 92 h 224"/>
                <a:gd name="T18" fmla="*/ 736 w 976"/>
                <a:gd name="T19" fmla="*/ 112 h 224"/>
                <a:gd name="T20" fmla="*/ 692 w 976"/>
                <a:gd name="T21" fmla="*/ 136 h 224"/>
                <a:gd name="T22" fmla="*/ 652 w 976"/>
                <a:gd name="T23" fmla="*/ 180 h 224"/>
                <a:gd name="T24" fmla="*/ 572 w 976"/>
                <a:gd name="T25" fmla="*/ 164 h 224"/>
                <a:gd name="T26" fmla="*/ 464 w 976"/>
                <a:gd name="T27" fmla="*/ 188 h 224"/>
                <a:gd name="T28" fmla="*/ 424 w 976"/>
                <a:gd name="T29" fmla="*/ 152 h 224"/>
                <a:gd name="T30" fmla="*/ 372 w 976"/>
                <a:gd name="T31" fmla="*/ 112 h 224"/>
                <a:gd name="T32" fmla="*/ 264 w 976"/>
                <a:gd name="T33" fmla="*/ 104 h 224"/>
                <a:gd name="T34" fmla="*/ 120 w 976"/>
                <a:gd name="T35" fmla="*/ 68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76"/>
                <a:gd name="T55" fmla="*/ 0 h 224"/>
                <a:gd name="T56" fmla="*/ 976 w 976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76" h="224">
                  <a:moveTo>
                    <a:pt x="120" y="68"/>
                  </a:moveTo>
                  <a:lnTo>
                    <a:pt x="0" y="112"/>
                  </a:lnTo>
                  <a:lnTo>
                    <a:pt x="156" y="172"/>
                  </a:lnTo>
                  <a:lnTo>
                    <a:pt x="424" y="224"/>
                  </a:lnTo>
                  <a:lnTo>
                    <a:pt x="748" y="204"/>
                  </a:lnTo>
                  <a:lnTo>
                    <a:pt x="976" y="136"/>
                  </a:lnTo>
                  <a:lnTo>
                    <a:pt x="952" y="64"/>
                  </a:lnTo>
                  <a:lnTo>
                    <a:pt x="868" y="0"/>
                  </a:lnTo>
                  <a:lnTo>
                    <a:pt x="832" y="92"/>
                  </a:lnTo>
                  <a:lnTo>
                    <a:pt x="736" y="112"/>
                  </a:lnTo>
                  <a:lnTo>
                    <a:pt x="692" y="136"/>
                  </a:lnTo>
                  <a:lnTo>
                    <a:pt x="652" y="180"/>
                  </a:lnTo>
                  <a:lnTo>
                    <a:pt x="572" y="164"/>
                  </a:lnTo>
                  <a:lnTo>
                    <a:pt x="464" y="188"/>
                  </a:lnTo>
                  <a:lnTo>
                    <a:pt x="424" y="152"/>
                  </a:lnTo>
                  <a:lnTo>
                    <a:pt x="372" y="112"/>
                  </a:lnTo>
                  <a:lnTo>
                    <a:pt x="264" y="104"/>
                  </a:lnTo>
                  <a:lnTo>
                    <a:pt x="120" y="6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447" name="Group 200"/>
            <p:cNvGrpSpPr>
              <a:grpSpLocks/>
            </p:cNvGrpSpPr>
            <p:nvPr/>
          </p:nvGrpSpPr>
          <p:grpSpPr bwMode="auto">
            <a:xfrm>
              <a:off x="3216" y="3264"/>
              <a:ext cx="240" cy="275"/>
              <a:chOff x="3168" y="2592"/>
              <a:chExt cx="1104" cy="1056"/>
            </a:xfrm>
          </p:grpSpPr>
          <p:sp>
            <p:nvSpPr>
              <p:cNvPr id="10448" name="Freeform 201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9" name="Freeform 202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50" name="Oval 203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51" name="Oval 204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52" name="Oval 205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53" name="Oval 206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54" name="Oval 207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0264" name="Rectangle 20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FF99">
                  <a:alpha val="12999"/>
                </a:srgbClr>
              </a:gs>
              <a:gs pos="100000">
                <a:srgbClr val="4A4EF4">
                  <a:alpha val="40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265" name="Group 308"/>
          <p:cNvGrpSpPr>
            <a:grpSpLocks/>
          </p:cNvGrpSpPr>
          <p:nvPr/>
        </p:nvGrpSpPr>
        <p:grpSpPr bwMode="auto">
          <a:xfrm>
            <a:off x="7164388" y="5157788"/>
            <a:ext cx="720725" cy="649287"/>
            <a:chOff x="3648" y="1968"/>
            <a:chExt cx="964" cy="972"/>
          </a:xfrm>
        </p:grpSpPr>
        <p:grpSp>
          <p:nvGrpSpPr>
            <p:cNvPr id="10423" name="Group 309"/>
            <p:cNvGrpSpPr>
              <a:grpSpLocks/>
            </p:cNvGrpSpPr>
            <p:nvPr/>
          </p:nvGrpSpPr>
          <p:grpSpPr bwMode="auto">
            <a:xfrm rot="949569">
              <a:off x="3792" y="2016"/>
              <a:ext cx="816" cy="528"/>
              <a:chOff x="3168" y="2736"/>
              <a:chExt cx="1200" cy="624"/>
            </a:xfrm>
          </p:grpSpPr>
          <p:sp>
            <p:nvSpPr>
              <p:cNvPr id="10436" name="Freeform 310"/>
              <p:cNvSpPr>
                <a:spLocks/>
              </p:cNvSpPr>
              <p:nvPr/>
            </p:nvSpPr>
            <p:spPr bwMode="auto">
              <a:xfrm rot="587224">
                <a:off x="3168" y="2880"/>
                <a:ext cx="624" cy="480"/>
              </a:xfrm>
              <a:custGeom>
                <a:avLst/>
                <a:gdLst>
                  <a:gd name="T0" fmla="*/ 576 w 624"/>
                  <a:gd name="T1" fmla="*/ 1601 h 384"/>
                  <a:gd name="T2" fmla="*/ 576 w 624"/>
                  <a:gd name="T3" fmla="*/ 1374 h 384"/>
                  <a:gd name="T4" fmla="*/ 528 w 624"/>
                  <a:gd name="T5" fmla="*/ 1145 h 384"/>
                  <a:gd name="T6" fmla="*/ 432 w 624"/>
                  <a:gd name="T7" fmla="*/ 916 h 384"/>
                  <a:gd name="T8" fmla="*/ 192 w 624"/>
                  <a:gd name="T9" fmla="*/ 686 h 384"/>
                  <a:gd name="T10" fmla="*/ 0 w 624"/>
                  <a:gd name="T11" fmla="*/ 686 h 384"/>
                  <a:gd name="T12" fmla="*/ 48 w 624"/>
                  <a:gd name="T13" fmla="*/ 460 h 384"/>
                  <a:gd name="T14" fmla="*/ 0 w 624"/>
                  <a:gd name="T15" fmla="*/ 916 h 384"/>
                  <a:gd name="T16" fmla="*/ 96 w 624"/>
                  <a:gd name="T17" fmla="*/ 460 h 384"/>
                  <a:gd name="T18" fmla="*/ 48 w 624"/>
                  <a:gd name="T19" fmla="*/ 916 h 384"/>
                  <a:gd name="T20" fmla="*/ 192 w 624"/>
                  <a:gd name="T21" fmla="*/ 230 h 384"/>
                  <a:gd name="T22" fmla="*/ 48 w 624"/>
                  <a:gd name="T23" fmla="*/ 1374 h 384"/>
                  <a:gd name="T24" fmla="*/ 240 w 624"/>
                  <a:gd name="T25" fmla="*/ 230 h 384"/>
                  <a:gd name="T26" fmla="*/ 96 w 624"/>
                  <a:gd name="T27" fmla="*/ 1831 h 384"/>
                  <a:gd name="T28" fmla="*/ 336 w 624"/>
                  <a:gd name="T29" fmla="*/ 0 h 384"/>
                  <a:gd name="T30" fmla="*/ 192 w 624"/>
                  <a:gd name="T31" fmla="*/ 1831 h 384"/>
                  <a:gd name="T32" fmla="*/ 384 w 624"/>
                  <a:gd name="T33" fmla="*/ 0 h 384"/>
                  <a:gd name="T34" fmla="*/ 240 w 624"/>
                  <a:gd name="T35" fmla="*/ 1601 h 384"/>
                  <a:gd name="T36" fmla="*/ 432 w 624"/>
                  <a:gd name="T37" fmla="*/ 0 h 384"/>
                  <a:gd name="T38" fmla="*/ 336 w 624"/>
                  <a:gd name="T39" fmla="*/ 1374 h 384"/>
                  <a:gd name="T40" fmla="*/ 528 w 624"/>
                  <a:gd name="T41" fmla="*/ 0 h 384"/>
                  <a:gd name="T42" fmla="*/ 336 w 624"/>
                  <a:gd name="T43" fmla="*/ 1601 h 384"/>
                  <a:gd name="T44" fmla="*/ 528 w 624"/>
                  <a:gd name="T45" fmla="*/ 460 h 384"/>
                  <a:gd name="T46" fmla="*/ 432 w 624"/>
                  <a:gd name="T47" fmla="*/ 1601 h 384"/>
                  <a:gd name="T48" fmla="*/ 576 w 624"/>
                  <a:gd name="T49" fmla="*/ 686 h 384"/>
                  <a:gd name="T50" fmla="*/ 480 w 624"/>
                  <a:gd name="T51" fmla="*/ 1601 h 384"/>
                  <a:gd name="T52" fmla="*/ 624 w 624"/>
                  <a:gd name="T53" fmla="*/ 1145 h 384"/>
                  <a:gd name="T54" fmla="*/ 528 w 624"/>
                  <a:gd name="T55" fmla="*/ 1601 h 384"/>
                  <a:gd name="T56" fmla="*/ 576 w 624"/>
                  <a:gd name="T57" fmla="*/ 1601 h 38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24"/>
                  <a:gd name="T88" fmla="*/ 0 h 384"/>
                  <a:gd name="T89" fmla="*/ 624 w 624"/>
                  <a:gd name="T90" fmla="*/ 384 h 38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24" h="384">
                    <a:moveTo>
                      <a:pt x="576" y="336"/>
                    </a:moveTo>
                    <a:lnTo>
                      <a:pt x="576" y="288"/>
                    </a:lnTo>
                    <a:lnTo>
                      <a:pt x="528" y="240"/>
                    </a:lnTo>
                    <a:lnTo>
                      <a:pt x="432" y="192"/>
                    </a:lnTo>
                    <a:lnTo>
                      <a:pt x="192" y="144"/>
                    </a:lnTo>
                    <a:lnTo>
                      <a:pt x="0" y="144"/>
                    </a:lnTo>
                    <a:lnTo>
                      <a:pt x="48" y="96"/>
                    </a:lnTo>
                    <a:lnTo>
                      <a:pt x="0" y="192"/>
                    </a:lnTo>
                    <a:lnTo>
                      <a:pt x="96" y="96"/>
                    </a:lnTo>
                    <a:lnTo>
                      <a:pt x="48" y="192"/>
                    </a:lnTo>
                    <a:lnTo>
                      <a:pt x="192" y="48"/>
                    </a:lnTo>
                    <a:lnTo>
                      <a:pt x="48" y="288"/>
                    </a:lnTo>
                    <a:lnTo>
                      <a:pt x="240" y="48"/>
                    </a:lnTo>
                    <a:lnTo>
                      <a:pt x="96" y="384"/>
                    </a:lnTo>
                    <a:lnTo>
                      <a:pt x="336" y="0"/>
                    </a:lnTo>
                    <a:lnTo>
                      <a:pt x="192" y="384"/>
                    </a:lnTo>
                    <a:lnTo>
                      <a:pt x="384" y="0"/>
                    </a:lnTo>
                    <a:lnTo>
                      <a:pt x="240" y="336"/>
                    </a:lnTo>
                    <a:lnTo>
                      <a:pt x="432" y="0"/>
                    </a:lnTo>
                    <a:lnTo>
                      <a:pt x="336" y="288"/>
                    </a:lnTo>
                    <a:lnTo>
                      <a:pt x="528" y="0"/>
                    </a:lnTo>
                    <a:lnTo>
                      <a:pt x="336" y="336"/>
                    </a:lnTo>
                    <a:lnTo>
                      <a:pt x="528" y="96"/>
                    </a:lnTo>
                    <a:lnTo>
                      <a:pt x="432" y="336"/>
                    </a:lnTo>
                    <a:lnTo>
                      <a:pt x="576" y="144"/>
                    </a:lnTo>
                    <a:lnTo>
                      <a:pt x="480" y="336"/>
                    </a:lnTo>
                    <a:lnTo>
                      <a:pt x="624" y="240"/>
                    </a:lnTo>
                    <a:lnTo>
                      <a:pt x="528" y="336"/>
                    </a:lnTo>
                    <a:lnTo>
                      <a:pt x="576" y="336"/>
                    </a:lnTo>
                    <a:close/>
                  </a:path>
                </a:pathLst>
              </a:custGeom>
              <a:solidFill>
                <a:srgbClr val="19E12C"/>
              </a:solidFill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37" name="Freeform 311"/>
              <p:cNvSpPr>
                <a:spLocks/>
              </p:cNvSpPr>
              <p:nvPr/>
            </p:nvSpPr>
            <p:spPr bwMode="auto">
              <a:xfrm rot="20254237" flipH="1">
                <a:off x="3648" y="2736"/>
                <a:ext cx="720" cy="576"/>
              </a:xfrm>
              <a:custGeom>
                <a:avLst/>
                <a:gdLst>
                  <a:gd name="T0" fmla="*/ 1568 w 624"/>
                  <a:gd name="T1" fmla="*/ 5740 h 384"/>
                  <a:gd name="T2" fmla="*/ 1568 w 624"/>
                  <a:gd name="T3" fmla="*/ 4921 h 384"/>
                  <a:gd name="T4" fmla="*/ 1438 w 624"/>
                  <a:gd name="T5" fmla="*/ 4101 h 384"/>
                  <a:gd name="T6" fmla="*/ 1176 w 624"/>
                  <a:gd name="T7" fmla="*/ 3281 h 384"/>
                  <a:gd name="T8" fmla="*/ 522 w 624"/>
                  <a:gd name="T9" fmla="*/ 2461 h 384"/>
                  <a:gd name="T10" fmla="*/ 0 w 624"/>
                  <a:gd name="T11" fmla="*/ 2461 h 384"/>
                  <a:gd name="T12" fmla="*/ 129 w 624"/>
                  <a:gd name="T13" fmla="*/ 1641 h 384"/>
                  <a:gd name="T14" fmla="*/ 0 w 624"/>
                  <a:gd name="T15" fmla="*/ 3281 h 384"/>
                  <a:gd name="T16" fmla="*/ 262 w 624"/>
                  <a:gd name="T17" fmla="*/ 1641 h 384"/>
                  <a:gd name="T18" fmla="*/ 129 w 624"/>
                  <a:gd name="T19" fmla="*/ 3281 h 384"/>
                  <a:gd name="T20" fmla="*/ 522 w 624"/>
                  <a:gd name="T21" fmla="*/ 819 h 384"/>
                  <a:gd name="T22" fmla="*/ 129 w 624"/>
                  <a:gd name="T23" fmla="*/ 4921 h 384"/>
                  <a:gd name="T24" fmla="*/ 655 w 624"/>
                  <a:gd name="T25" fmla="*/ 819 h 384"/>
                  <a:gd name="T26" fmla="*/ 262 w 624"/>
                  <a:gd name="T27" fmla="*/ 6561 h 384"/>
                  <a:gd name="T28" fmla="*/ 917 w 624"/>
                  <a:gd name="T29" fmla="*/ 0 h 384"/>
                  <a:gd name="T30" fmla="*/ 522 w 624"/>
                  <a:gd name="T31" fmla="*/ 6561 h 384"/>
                  <a:gd name="T32" fmla="*/ 1047 w 624"/>
                  <a:gd name="T33" fmla="*/ 0 h 384"/>
                  <a:gd name="T34" fmla="*/ 655 w 624"/>
                  <a:gd name="T35" fmla="*/ 5740 h 384"/>
                  <a:gd name="T36" fmla="*/ 1176 w 624"/>
                  <a:gd name="T37" fmla="*/ 0 h 384"/>
                  <a:gd name="T38" fmla="*/ 917 w 624"/>
                  <a:gd name="T39" fmla="*/ 4921 h 384"/>
                  <a:gd name="T40" fmla="*/ 1438 w 624"/>
                  <a:gd name="T41" fmla="*/ 0 h 384"/>
                  <a:gd name="T42" fmla="*/ 917 w 624"/>
                  <a:gd name="T43" fmla="*/ 5740 h 384"/>
                  <a:gd name="T44" fmla="*/ 1438 w 624"/>
                  <a:gd name="T45" fmla="*/ 1641 h 384"/>
                  <a:gd name="T46" fmla="*/ 1176 w 624"/>
                  <a:gd name="T47" fmla="*/ 5740 h 384"/>
                  <a:gd name="T48" fmla="*/ 1568 w 624"/>
                  <a:gd name="T49" fmla="*/ 2461 h 384"/>
                  <a:gd name="T50" fmla="*/ 1306 w 624"/>
                  <a:gd name="T51" fmla="*/ 5740 h 384"/>
                  <a:gd name="T52" fmla="*/ 1700 w 624"/>
                  <a:gd name="T53" fmla="*/ 4101 h 384"/>
                  <a:gd name="T54" fmla="*/ 1438 w 624"/>
                  <a:gd name="T55" fmla="*/ 5740 h 384"/>
                  <a:gd name="T56" fmla="*/ 1568 w 624"/>
                  <a:gd name="T57" fmla="*/ 5740 h 38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24"/>
                  <a:gd name="T88" fmla="*/ 0 h 384"/>
                  <a:gd name="T89" fmla="*/ 624 w 624"/>
                  <a:gd name="T90" fmla="*/ 384 h 38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24" h="384">
                    <a:moveTo>
                      <a:pt x="576" y="336"/>
                    </a:moveTo>
                    <a:lnTo>
                      <a:pt x="576" y="288"/>
                    </a:lnTo>
                    <a:lnTo>
                      <a:pt x="528" y="240"/>
                    </a:lnTo>
                    <a:lnTo>
                      <a:pt x="432" y="192"/>
                    </a:lnTo>
                    <a:lnTo>
                      <a:pt x="192" y="144"/>
                    </a:lnTo>
                    <a:lnTo>
                      <a:pt x="0" y="144"/>
                    </a:lnTo>
                    <a:lnTo>
                      <a:pt x="48" y="96"/>
                    </a:lnTo>
                    <a:lnTo>
                      <a:pt x="0" y="192"/>
                    </a:lnTo>
                    <a:lnTo>
                      <a:pt x="96" y="96"/>
                    </a:lnTo>
                    <a:lnTo>
                      <a:pt x="48" y="192"/>
                    </a:lnTo>
                    <a:lnTo>
                      <a:pt x="192" y="48"/>
                    </a:lnTo>
                    <a:lnTo>
                      <a:pt x="48" y="288"/>
                    </a:lnTo>
                    <a:lnTo>
                      <a:pt x="240" y="48"/>
                    </a:lnTo>
                    <a:lnTo>
                      <a:pt x="96" y="384"/>
                    </a:lnTo>
                    <a:lnTo>
                      <a:pt x="336" y="0"/>
                    </a:lnTo>
                    <a:lnTo>
                      <a:pt x="192" y="384"/>
                    </a:lnTo>
                    <a:lnTo>
                      <a:pt x="384" y="0"/>
                    </a:lnTo>
                    <a:lnTo>
                      <a:pt x="240" y="336"/>
                    </a:lnTo>
                    <a:lnTo>
                      <a:pt x="432" y="0"/>
                    </a:lnTo>
                    <a:lnTo>
                      <a:pt x="336" y="288"/>
                    </a:lnTo>
                    <a:lnTo>
                      <a:pt x="528" y="0"/>
                    </a:lnTo>
                    <a:lnTo>
                      <a:pt x="336" y="336"/>
                    </a:lnTo>
                    <a:lnTo>
                      <a:pt x="528" y="96"/>
                    </a:lnTo>
                    <a:lnTo>
                      <a:pt x="432" y="336"/>
                    </a:lnTo>
                    <a:lnTo>
                      <a:pt x="576" y="144"/>
                    </a:lnTo>
                    <a:lnTo>
                      <a:pt x="480" y="336"/>
                    </a:lnTo>
                    <a:lnTo>
                      <a:pt x="624" y="240"/>
                    </a:lnTo>
                    <a:lnTo>
                      <a:pt x="528" y="336"/>
                    </a:lnTo>
                    <a:lnTo>
                      <a:pt x="576" y="336"/>
                    </a:lnTo>
                    <a:close/>
                  </a:path>
                </a:pathLst>
              </a:custGeom>
              <a:solidFill>
                <a:srgbClr val="19E12C"/>
              </a:solidFill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3648" y="2593"/>
              <a:ext cx="493" cy="264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25" name="Group 313"/>
            <p:cNvGrpSpPr>
              <a:grpSpLocks/>
            </p:cNvGrpSpPr>
            <p:nvPr/>
          </p:nvGrpSpPr>
          <p:grpSpPr bwMode="auto">
            <a:xfrm>
              <a:off x="3984" y="2448"/>
              <a:ext cx="628" cy="431"/>
              <a:chOff x="4268" y="2112"/>
              <a:chExt cx="628" cy="431"/>
            </a:xfrm>
          </p:grpSpPr>
          <p:grpSp>
            <p:nvGrpSpPr>
              <p:cNvPr id="10432" name="Group 314"/>
              <p:cNvGrpSpPr>
                <a:grpSpLocks/>
              </p:cNvGrpSpPr>
              <p:nvPr/>
            </p:nvGrpSpPr>
            <p:grpSpPr bwMode="auto">
              <a:xfrm>
                <a:off x="4272" y="2160"/>
                <a:ext cx="576" cy="336"/>
                <a:chOff x="3792" y="3216"/>
                <a:chExt cx="576" cy="336"/>
              </a:xfrm>
            </p:grpSpPr>
            <p:sp>
              <p:nvSpPr>
                <p:cNvPr id="10434" name="Freeform 315" descr="Бумажный пакет"/>
                <p:cNvSpPr>
                  <a:spLocks/>
                </p:cNvSpPr>
                <p:nvPr/>
              </p:nvSpPr>
              <p:spPr bwMode="auto">
                <a:xfrm rot="360875">
                  <a:off x="3792" y="3216"/>
                  <a:ext cx="576" cy="336"/>
                </a:xfrm>
                <a:custGeom>
                  <a:avLst/>
                  <a:gdLst>
                    <a:gd name="T0" fmla="*/ 99 w 672"/>
                    <a:gd name="T1" fmla="*/ 75 h 432"/>
                    <a:gd name="T2" fmla="*/ 49 w 672"/>
                    <a:gd name="T3" fmla="*/ 67 h 432"/>
                    <a:gd name="T4" fmla="*/ 16 w 672"/>
                    <a:gd name="T5" fmla="*/ 50 h 432"/>
                    <a:gd name="T6" fmla="*/ 0 w 672"/>
                    <a:gd name="T7" fmla="*/ 33 h 432"/>
                    <a:gd name="T8" fmla="*/ 16 w 672"/>
                    <a:gd name="T9" fmla="*/ 9 h 432"/>
                    <a:gd name="T10" fmla="*/ 49 w 672"/>
                    <a:gd name="T11" fmla="*/ 0 h 432"/>
                    <a:gd name="T12" fmla="*/ 81 w 672"/>
                    <a:gd name="T13" fmla="*/ 0 h 432"/>
                    <a:gd name="T14" fmla="*/ 99 w 672"/>
                    <a:gd name="T15" fmla="*/ 9 h 432"/>
                    <a:gd name="T16" fmla="*/ 115 w 672"/>
                    <a:gd name="T17" fmla="*/ 9 h 432"/>
                    <a:gd name="T18" fmla="*/ 179 w 672"/>
                    <a:gd name="T19" fmla="*/ 9 h 432"/>
                    <a:gd name="T20" fmla="*/ 213 w 672"/>
                    <a:gd name="T21" fmla="*/ 25 h 432"/>
                    <a:gd name="T22" fmla="*/ 229 w 672"/>
                    <a:gd name="T23" fmla="*/ 50 h 432"/>
                    <a:gd name="T24" fmla="*/ 213 w 672"/>
                    <a:gd name="T25" fmla="*/ 58 h 432"/>
                    <a:gd name="T26" fmla="*/ 179 w 672"/>
                    <a:gd name="T27" fmla="*/ 75 h 432"/>
                    <a:gd name="T28" fmla="*/ 130 w 672"/>
                    <a:gd name="T29" fmla="*/ 67 h 432"/>
                    <a:gd name="T30" fmla="*/ 99 w 672"/>
                    <a:gd name="T31" fmla="*/ 75 h 4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72"/>
                    <a:gd name="T49" fmla="*/ 0 h 432"/>
                    <a:gd name="T50" fmla="*/ 672 w 672"/>
                    <a:gd name="T51" fmla="*/ 432 h 4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72" h="432">
                      <a:moveTo>
                        <a:pt x="288" y="432"/>
                      </a:moveTo>
                      <a:lnTo>
                        <a:pt x="144" y="384"/>
                      </a:lnTo>
                      <a:lnTo>
                        <a:pt x="48" y="288"/>
                      </a:lnTo>
                      <a:lnTo>
                        <a:pt x="0" y="192"/>
                      </a:lnTo>
                      <a:lnTo>
                        <a:pt x="48" y="48"/>
                      </a:lnTo>
                      <a:lnTo>
                        <a:pt x="144" y="0"/>
                      </a:lnTo>
                      <a:lnTo>
                        <a:pt x="240" y="0"/>
                      </a:lnTo>
                      <a:lnTo>
                        <a:pt x="288" y="48"/>
                      </a:lnTo>
                      <a:lnTo>
                        <a:pt x="336" y="48"/>
                      </a:lnTo>
                      <a:lnTo>
                        <a:pt x="528" y="48"/>
                      </a:lnTo>
                      <a:lnTo>
                        <a:pt x="624" y="144"/>
                      </a:lnTo>
                      <a:lnTo>
                        <a:pt x="672" y="288"/>
                      </a:lnTo>
                      <a:lnTo>
                        <a:pt x="624" y="336"/>
                      </a:lnTo>
                      <a:lnTo>
                        <a:pt x="528" y="432"/>
                      </a:lnTo>
                      <a:lnTo>
                        <a:pt x="384" y="384"/>
                      </a:lnTo>
                      <a:lnTo>
                        <a:pt x="288" y="432"/>
                      </a:lnTo>
                      <a:close/>
                    </a:path>
                  </a:pathLst>
                </a:custGeom>
                <a:blipFill dpi="0" rotWithShape="1">
                  <a:blip r:embed="rId5" cstate="print">
                    <a:alphaModFix amt="50000"/>
                  </a:blip>
                  <a:srcRect/>
                  <a:tile tx="0" ty="0" sx="100000" sy="100000" flip="none" algn="tl"/>
                </a:blipFill>
                <a:ln w="28575">
                  <a:solidFill>
                    <a:schemeClr val="tx1"/>
                  </a:solidFill>
                  <a:prstDash val="lg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35" name="Freeform 316"/>
                <p:cNvSpPr>
                  <a:spLocks/>
                </p:cNvSpPr>
                <p:nvPr/>
              </p:nvSpPr>
              <p:spPr bwMode="auto">
                <a:xfrm rot="360875">
                  <a:off x="3792" y="3216"/>
                  <a:ext cx="576" cy="336"/>
                </a:xfrm>
                <a:custGeom>
                  <a:avLst/>
                  <a:gdLst>
                    <a:gd name="T0" fmla="*/ 99 w 672"/>
                    <a:gd name="T1" fmla="*/ 75 h 432"/>
                    <a:gd name="T2" fmla="*/ 49 w 672"/>
                    <a:gd name="T3" fmla="*/ 67 h 432"/>
                    <a:gd name="T4" fmla="*/ 16 w 672"/>
                    <a:gd name="T5" fmla="*/ 50 h 432"/>
                    <a:gd name="T6" fmla="*/ 0 w 672"/>
                    <a:gd name="T7" fmla="*/ 33 h 432"/>
                    <a:gd name="T8" fmla="*/ 16 w 672"/>
                    <a:gd name="T9" fmla="*/ 9 h 432"/>
                    <a:gd name="T10" fmla="*/ 49 w 672"/>
                    <a:gd name="T11" fmla="*/ 0 h 432"/>
                    <a:gd name="T12" fmla="*/ 81 w 672"/>
                    <a:gd name="T13" fmla="*/ 0 h 432"/>
                    <a:gd name="T14" fmla="*/ 99 w 672"/>
                    <a:gd name="T15" fmla="*/ 9 h 432"/>
                    <a:gd name="T16" fmla="*/ 115 w 672"/>
                    <a:gd name="T17" fmla="*/ 9 h 432"/>
                    <a:gd name="T18" fmla="*/ 179 w 672"/>
                    <a:gd name="T19" fmla="*/ 9 h 432"/>
                    <a:gd name="T20" fmla="*/ 213 w 672"/>
                    <a:gd name="T21" fmla="*/ 25 h 432"/>
                    <a:gd name="T22" fmla="*/ 229 w 672"/>
                    <a:gd name="T23" fmla="*/ 50 h 432"/>
                    <a:gd name="T24" fmla="*/ 213 w 672"/>
                    <a:gd name="T25" fmla="*/ 58 h 432"/>
                    <a:gd name="T26" fmla="*/ 179 w 672"/>
                    <a:gd name="T27" fmla="*/ 75 h 432"/>
                    <a:gd name="T28" fmla="*/ 130 w 672"/>
                    <a:gd name="T29" fmla="*/ 67 h 432"/>
                    <a:gd name="T30" fmla="*/ 99 w 672"/>
                    <a:gd name="T31" fmla="*/ 75 h 4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72"/>
                    <a:gd name="T49" fmla="*/ 0 h 432"/>
                    <a:gd name="T50" fmla="*/ 672 w 672"/>
                    <a:gd name="T51" fmla="*/ 432 h 4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72" h="432">
                      <a:moveTo>
                        <a:pt x="288" y="432"/>
                      </a:moveTo>
                      <a:lnTo>
                        <a:pt x="144" y="384"/>
                      </a:lnTo>
                      <a:lnTo>
                        <a:pt x="48" y="288"/>
                      </a:lnTo>
                      <a:lnTo>
                        <a:pt x="0" y="192"/>
                      </a:lnTo>
                      <a:lnTo>
                        <a:pt x="48" y="48"/>
                      </a:lnTo>
                      <a:lnTo>
                        <a:pt x="144" y="0"/>
                      </a:lnTo>
                      <a:lnTo>
                        <a:pt x="240" y="0"/>
                      </a:lnTo>
                      <a:lnTo>
                        <a:pt x="288" y="48"/>
                      </a:lnTo>
                      <a:lnTo>
                        <a:pt x="336" y="48"/>
                      </a:lnTo>
                      <a:lnTo>
                        <a:pt x="528" y="48"/>
                      </a:lnTo>
                      <a:lnTo>
                        <a:pt x="624" y="144"/>
                      </a:lnTo>
                      <a:lnTo>
                        <a:pt x="672" y="288"/>
                      </a:lnTo>
                      <a:lnTo>
                        <a:pt x="624" y="336"/>
                      </a:lnTo>
                      <a:lnTo>
                        <a:pt x="528" y="432"/>
                      </a:lnTo>
                      <a:lnTo>
                        <a:pt x="384" y="384"/>
                      </a:lnTo>
                      <a:lnTo>
                        <a:pt x="288" y="4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CCC00">
                        <a:alpha val="21001"/>
                      </a:srgb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bg2"/>
                  </a:solidFill>
                  <a:prstDash val="lg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433" name="Freeform 317"/>
              <p:cNvSpPr>
                <a:spLocks/>
              </p:cNvSpPr>
              <p:nvPr/>
            </p:nvSpPr>
            <p:spPr bwMode="auto">
              <a:xfrm>
                <a:off x="4268" y="2112"/>
                <a:ext cx="628" cy="431"/>
              </a:xfrm>
              <a:custGeom>
                <a:avLst/>
                <a:gdLst>
                  <a:gd name="T0" fmla="*/ 117 w 633"/>
                  <a:gd name="T1" fmla="*/ 24 h 431"/>
                  <a:gd name="T2" fmla="*/ 85 w 633"/>
                  <a:gd name="T3" fmla="*/ 28 h 431"/>
                  <a:gd name="T4" fmla="*/ 48 w 633"/>
                  <a:gd name="T5" fmla="*/ 64 h 431"/>
                  <a:gd name="T6" fmla="*/ 16 w 633"/>
                  <a:gd name="T7" fmla="*/ 104 h 431"/>
                  <a:gd name="T8" fmla="*/ 0 w 633"/>
                  <a:gd name="T9" fmla="*/ 140 h 431"/>
                  <a:gd name="T10" fmla="*/ 8 w 633"/>
                  <a:gd name="T11" fmla="*/ 164 h 431"/>
                  <a:gd name="T12" fmla="*/ 12 w 633"/>
                  <a:gd name="T13" fmla="*/ 176 h 431"/>
                  <a:gd name="T14" fmla="*/ 16 w 633"/>
                  <a:gd name="T15" fmla="*/ 236 h 431"/>
                  <a:gd name="T16" fmla="*/ 63 w 633"/>
                  <a:gd name="T17" fmla="*/ 320 h 431"/>
                  <a:gd name="T18" fmla="*/ 81 w 633"/>
                  <a:gd name="T19" fmla="*/ 344 h 431"/>
                  <a:gd name="T20" fmla="*/ 117 w 633"/>
                  <a:gd name="T21" fmla="*/ 360 h 431"/>
                  <a:gd name="T22" fmla="*/ 157 w 633"/>
                  <a:gd name="T23" fmla="*/ 384 h 431"/>
                  <a:gd name="T24" fmla="*/ 194 w 633"/>
                  <a:gd name="T25" fmla="*/ 396 h 431"/>
                  <a:gd name="T26" fmla="*/ 234 w 633"/>
                  <a:gd name="T27" fmla="*/ 412 h 431"/>
                  <a:gd name="T28" fmla="*/ 258 w 633"/>
                  <a:gd name="T29" fmla="*/ 404 h 431"/>
                  <a:gd name="T30" fmla="*/ 262 w 633"/>
                  <a:gd name="T31" fmla="*/ 392 h 431"/>
                  <a:gd name="T32" fmla="*/ 274 w 633"/>
                  <a:gd name="T33" fmla="*/ 388 h 431"/>
                  <a:gd name="T34" fmla="*/ 351 w 633"/>
                  <a:gd name="T35" fmla="*/ 408 h 431"/>
                  <a:gd name="T36" fmla="*/ 395 w 633"/>
                  <a:gd name="T37" fmla="*/ 428 h 431"/>
                  <a:gd name="T38" fmla="*/ 434 w 633"/>
                  <a:gd name="T39" fmla="*/ 420 h 431"/>
                  <a:gd name="T40" fmla="*/ 437 w 633"/>
                  <a:gd name="T41" fmla="*/ 408 h 431"/>
                  <a:gd name="T42" fmla="*/ 480 w 633"/>
                  <a:gd name="T43" fmla="*/ 392 h 431"/>
                  <a:gd name="T44" fmla="*/ 540 w 633"/>
                  <a:gd name="T45" fmla="*/ 368 h 431"/>
                  <a:gd name="T46" fmla="*/ 565 w 633"/>
                  <a:gd name="T47" fmla="*/ 348 h 431"/>
                  <a:gd name="T48" fmla="*/ 549 w 633"/>
                  <a:gd name="T49" fmla="*/ 156 h 431"/>
                  <a:gd name="T50" fmla="*/ 484 w 633"/>
                  <a:gd name="T51" fmla="*/ 108 h 431"/>
                  <a:gd name="T52" fmla="*/ 335 w 633"/>
                  <a:gd name="T53" fmla="*/ 60 h 431"/>
                  <a:gd name="T54" fmla="*/ 234 w 633"/>
                  <a:gd name="T55" fmla="*/ 20 h 431"/>
                  <a:gd name="T56" fmla="*/ 198 w 633"/>
                  <a:gd name="T57" fmla="*/ 4 h 431"/>
                  <a:gd name="T58" fmla="*/ 187 w 633"/>
                  <a:gd name="T59" fmla="*/ 0 h 431"/>
                  <a:gd name="T60" fmla="*/ 133 w 633"/>
                  <a:gd name="T61" fmla="*/ 20 h 431"/>
                  <a:gd name="T62" fmla="*/ 117 w 633"/>
                  <a:gd name="T63" fmla="*/ 24 h 43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633"/>
                  <a:gd name="T97" fmla="*/ 0 h 431"/>
                  <a:gd name="T98" fmla="*/ 633 w 633"/>
                  <a:gd name="T99" fmla="*/ 431 h 431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633" h="431">
                    <a:moveTo>
                      <a:pt x="124" y="24"/>
                    </a:moveTo>
                    <a:cubicBezTo>
                      <a:pt x="113" y="25"/>
                      <a:pt x="102" y="25"/>
                      <a:pt x="92" y="28"/>
                    </a:cubicBezTo>
                    <a:cubicBezTo>
                      <a:pt x="72" y="34"/>
                      <a:pt x="67" y="58"/>
                      <a:pt x="48" y="64"/>
                    </a:cubicBezTo>
                    <a:cubicBezTo>
                      <a:pt x="42" y="83"/>
                      <a:pt x="35" y="98"/>
                      <a:pt x="16" y="104"/>
                    </a:cubicBezTo>
                    <a:cubicBezTo>
                      <a:pt x="9" y="115"/>
                      <a:pt x="0" y="140"/>
                      <a:pt x="0" y="140"/>
                    </a:cubicBezTo>
                    <a:cubicBezTo>
                      <a:pt x="3" y="148"/>
                      <a:pt x="5" y="156"/>
                      <a:pt x="8" y="164"/>
                    </a:cubicBezTo>
                    <a:cubicBezTo>
                      <a:pt x="9" y="168"/>
                      <a:pt x="12" y="176"/>
                      <a:pt x="12" y="176"/>
                    </a:cubicBezTo>
                    <a:cubicBezTo>
                      <a:pt x="7" y="203"/>
                      <a:pt x="0" y="213"/>
                      <a:pt x="16" y="236"/>
                    </a:cubicBezTo>
                    <a:cubicBezTo>
                      <a:pt x="25" y="272"/>
                      <a:pt x="40" y="296"/>
                      <a:pt x="68" y="320"/>
                    </a:cubicBezTo>
                    <a:cubicBezTo>
                      <a:pt x="76" y="327"/>
                      <a:pt x="80" y="337"/>
                      <a:pt x="88" y="344"/>
                    </a:cubicBezTo>
                    <a:cubicBezTo>
                      <a:pt x="97" y="351"/>
                      <a:pt x="114" y="355"/>
                      <a:pt x="124" y="360"/>
                    </a:cubicBezTo>
                    <a:cubicBezTo>
                      <a:pt x="141" y="368"/>
                      <a:pt x="145" y="379"/>
                      <a:pt x="164" y="384"/>
                    </a:cubicBezTo>
                    <a:cubicBezTo>
                      <a:pt x="187" y="399"/>
                      <a:pt x="167" y="389"/>
                      <a:pt x="208" y="396"/>
                    </a:cubicBezTo>
                    <a:cubicBezTo>
                      <a:pt x="223" y="399"/>
                      <a:pt x="233" y="408"/>
                      <a:pt x="248" y="412"/>
                    </a:cubicBezTo>
                    <a:cubicBezTo>
                      <a:pt x="256" y="409"/>
                      <a:pt x="264" y="407"/>
                      <a:pt x="272" y="404"/>
                    </a:cubicBezTo>
                    <a:cubicBezTo>
                      <a:pt x="276" y="403"/>
                      <a:pt x="273" y="395"/>
                      <a:pt x="276" y="392"/>
                    </a:cubicBezTo>
                    <a:cubicBezTo>
                      <a:pt x="279" y="389"/>
                      <a:pt x="284" y="389"/>
                      <a:pt x="288" y="388"/>
                    </a:cubicBezTo>
                    <a:cubicBezTo>
                      <a:pt x="323" y="391"/>
                      <a:pt x="341" y="398"/>
                      <a:pt x="372" y="408"/>
                    </a:cubicBezTo>
                    <a:cubicBezTo>
                      <a:pt x="386" y="422"/>
                      <a:pt x="398" y="422"/>
                      <a:pt x="416" y="428"/>
                    </a:cubicBezTo>
                    <a:cubicBezTo>
                      <a:pt x="431" y="426"/>
                      <a:pt x="449" y="431"/>
                      <a:pt x="460" y="420"/>
                    </a:cubicBezTo>
                    <a:cubicBezTo>
                      <a:pt x="463" y="417"/>
                      <a:pt x="460" y="410"/>
                      <a:pt x="464" y="408"/>
                    </a:cubicBezTo>
                    <a:cubicBezTo>
                      <a:pt x="476" y="400"/>
                      <a:pt x="495" y="401"/>
                      <a:pt x="508" y="392"/>
                    </a:cubicBezTo>
                    <a:cubicBezTo>
                      <a:pt x="516" y="368"/>
                      <a:pt x="547" y="371"/>
                      <a:pt x="568" y="368"/>
                    </a:cubicBezTo>
                    <a:cubicBezTo>
                      <a:pt x="597" y="358"/>
                      <a:pt x="587" y="367"/>
                      <a:pt x="600" y="348"/>
                    </a:cubicBezTo>
                    <a:cubicBezTo>
                      <a:pt x="603" y="296"/>
                      <a:pt x="633" y="192"/>
                      <a:pt x="580" y="156"/>
                    </a:cubicBezTo>
                    <a:cubicBezTo>
                      <a:pt x="570" y="141"/>
                      <a:pt x="530" y="114"/>
                      <a:pt x="512" y="108"/>
                    </a:cubicBezTo>
                    <a:cubicBezTo>
                      <a:pt x="464" y="60"/>
                      <a:pt x="427" y="63"/>
                      <a:pt x="356" y="60"/>
                    </a:cubicBezTo>
                    <a:cubicBezTo>
                      <a:pt x="319" y="48"/>
                      <a:pt x="285" y="32"/>
                      <a:pt x="248" y="20"/>
                    </a:cubicBezTo>
                    <a:cubicBezTo>
                      <a:pt x="236" y="16"/>
                      <a:pt x="224" y="8"/>
                      <a:pt x="212" y="4"/>
                    </a:cubicBezTo>
                    <a:cubicBezTo>
                      <a:pt x="208" y="3"/>
                      <a:pt x="200" y="0"/>
                      <a:pt x="200" y="0"/>
                    </a:cubicBezTo>
                    <a:cubicBezTo>
                      <a:pt x="177" y="4"/>
                      <a:pt x="160" y="10"/>
                      <a:pt x="140" y="20"/>
                    </a:cubicBezTo>
                    <a:cubicBezTo>
                      <a:pt x="125" y="28"/>
                      <a:pt x="132" y="32"/>
                      <a:pt x="124" y="2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>
                      <a:alpha val="18999"/>
                    </a:srgbClr>
                  </a:gs>
                  <a:gs pos="100000">
                    <a:schemeClr val="tx1">
                      <a:alpha val="9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969696">
                    <a:alpha val="30196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426" name="Freeform 318"/>
            <p:cNvSpPr>
              <a:spLocks/>
            </p:cNvSpPr>
            <p:nvPr/>
          </p:nvSpPr>
          <p:spPr bwMode="auto">
            <a:xfrm>
              <a:off x="3696" y="2448"/>
              <a:ext cx="288" cy="368"/>
            </a:xfrm>
            <a:custGeom>
              <a:avLst/>
              <a:gdLst>
                <a:gd name="T0" fmla="*/ 64 w 242"/>
                <a:gd name="T1" fmla="*/ 1737 h 242"/>
                <a:gd name="T2" fmla="*/ 184 w 242"/>
                <a:gd name="T3" fmla="*/ 2203 h 242"/>
                <a:gd name="T4" fmla="*/ 299 w 242"/>
                <a:gd name="T5" fmla="*/ 2775 h 242"/>
                <a:gd name="T6" fmla="*/ 349 w 242"/>
                <a:gd name="T7" fmla="*/ 3277 h 242"/>
                <a:gd name="T8" fmla="*/ 400 w 242"/>
                <a:gd name="T9" fmla="*/ 4512 h 242"/>
                <a:gd name="T10" fmla="*/ 499 w 242"/>
                <a:gd name="T11" fmla="*/ 4402 h 242"/>
                <a:gd name="T12" fmla="*/ 531 w 242"/>
                <a:gd name="T13" fmla="*/ 4512 h 242"/>
                <a:gd name="T14" fmla="*/ 551 w 242"/>
                <a:gd name="T15" fmla="*/ 4059 h 242"/>
                <a:gd name="T16" fmla="*/ 612 w 242"/>
                <a:gd name="T17" fmla="*/ 3154 h 242"/>
                <a:gd name="T18" fmla="*/ 683 w 242"/>
                <a:gd name="T19" fmla="*/ 2775 h 242"/>
                <a:gd name="T20" fmla="*/ 745 w 242"/>
                <a:gd name="T21" fmla="*/ 2535 h 242"/>
                <a:gd name="T22" fmla="*/ 782 w 242"/>
                <a:gd name="T23" fmla="*/ 2594 h 242"/>
                <a:gd name="T24" fmla="*/ 815 w 242"/>
                <a:gd name="T25" fmla="*/ 2704 h 242"/>
                <a:gd name="T26" fmla="*/ 745 w 242"/>
                <a:gd name="T27" fmla="*/ 2092 h 242"/>
                <a:gd name="T28" fmla="*/ 663 w 242"/>
                <a:gd name="T29" fmla="*/ 2140 h 242"/>
                <a:gd name="T30" fmla="*/ 602 w 242"/>
                <a:gd name="T31" fmla="*/ 2251 h 242"/>
                <a:gd name="T32" fmla="*/ 582 w 242"/>
                <a:gd name="T33" fmla="*/ 2424 h 242"/>
                <a:gd name="T34" fmla="*/ 551 w 242"/>
                <a:gd name="T35" fmla="*/ 2486 h 242"/>
                <a:gd name="T36" fmla="*/ 499 w 242"/>
                <a:gd name="T37" fmla="*/ 3215 h 242"/>
                <a:gd name="T38" fmla="*/ 349 w 242"/>
                <a:gd name="T39" fmla="*/ 905 h 242"/>
                <a:gd name="T40" fmla="*/ 136 w 242"/>
                <a:gd name="T41" fmla="*/ 0 h 242"/>
                <a:gd name="T42" fmla="*/ 255 w 242"/>
                <a:gd name="T43" fmla="*/ 731 h 242"/>
                <a:gd name="T44" fmla="*/ 349 w 242"/>
                <a:gd name="T45" fmla="*/ 1589 h 242"/>
                <a:gd name="T46" fmla="*/ 378 w 242"/>
                <a:gd name="T47" fmla="*/ 2092 h 242"/>
                <a:gd name="T48" fmla="*/ 389 w 242"/>
                <a:gd name="T49" fmla="*/ 2877 h 242"/>
                <a:gd name="T50" fmla="*/ 318 w 242"/>
                <a:gd name="T51" fmla="*/ 2424 h 242"/>
                <a:gd name="T52" fmla="*/ 237 w 242"/>
                <a:gd name="T53" fmla="*/ 1919 h 242"/>
                <a:gd name="T54" fmla="*/ 177 w 242"/>
                <a:gd name="T55" fmla="*/ 1691 h 242"/>
                <a:gd name="T56" fmla="*/ 148 w 242"/>
                <a:gd name="T57" fmla="*/ 1589 h 242"/>
                <a:gd name="T58" fmla="*/ 54 w 242"/>
                <a:gd name="T59" fmla="*/ 1635 h 242"/>
                <a:gd name="T60" fmla="*/ 14 w 242"/>
                <a:gd name="T61" fmla="*/ 1870 h 242"/>
                <a:gd name="T62" fmla="*/ 64 w 242"/>
                <a:gd name="T63" fmla="*/ 173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427" name="Group 319"/>
            <p:cNvGrpSpPr>
              <a:grpSpLocks/>
            </p:cNvGrpSpPr>
            <p:nvPr/>
          </p:nvGrpSpPr>
          <p:grpSpPr bwMode="auto">
            <a:xfrm rot="931447">
              <a:off x="4032" y="1968"/>
              <a:ext cx="384" cy="557"/>
              <a:chOff x="768" y="3936"/>
              <a:chExt cx="320" cy="336"/>
            </a:xfrm>
          </p:grpSpPr>
          <p:sp>
            <p:nvSpPr>
              <p:cNvPr id="10430" name="Freeform 320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31" name="Freeform 321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428" name="Freeform 322"/>
            <p:cNvSpPr>
              <a:spLocks/>
            </p:cNvSpPr>
            <p:nvPr/>
          </p:nvSpPr>
          <p:spPr bwMode="auto">
            <a:xfrm flipH="1">
              <a:off x="4080" y="2496"/>
              <a:ext cx="288" cy="368"/>
            </a:xfrm>
            <a:custGeom>
              <a:avLst/>
              <a:gdLst>
                <a:gd name="T0" fmla="*/ 64 w 242"/>
                <a:gd name="T1" fmla="*/ 1737 h 242"/>
                <a:gd name="T2" fmla="*/ 184 w 242"/>
                <a:gd name="T3" fmla="*/ 2203 h 242"/>
                <a:gd name="T4" fmla="*/ 299 w 242"/>
                <a:gd name="T5" fmla="*/ 2775 h 242"/>
                <a:gd name="T6" fmla="*/ 349 w 242"/>
                <a:gd name="T7" fmla="*/ 3277 h 242"/>
                <a:gd name="T8" fmla="*/ 400 w 242"/>
                <a:gd name="T9" fmla="*/ 4512 h 242"/>
                <a:gd name="T10" fmla="*/ 499 w 242"/>
                <a:gd name="T11" fmla="*/ 4402 h 242"/>
                <a:gd name="T12" fmla="*/ 531 w 242"/>
                <a:gd name="T13" fmla="*/ 4512 h 242"/>
                <a:gd name="T14" fmla="*/ 551 w 242"/>
                <a:gd name="T15" fmla="*/ 4059 h 242"/>
                <a:gd name="T16" fmla="*/ 612 w 242"/>
                <a:gd name="T17" fmla="*/ 3154 h 242"/>
                <a:gd name="T18" fmla="*/ 683 w 242"/>
                <a:gd name="T19" fmla="*/ 2775 h 242"/>
                <a:gd name="T20" fmla="*/ 745 w 242"/>
                <a:gd name="T21" fmla="*/ 2535 h 242"/>
                <a:gd name="T22" fmla="*/ 782 w 242"/>
                <a:gd name="T23" fmla="*/ 2594 h 242"/>
                <a:gd name="T24" fmla="*/ 815 w 242"/>
                <a:gd name="T25" fmla="*/ 2704 h 242"/>
                <a:gd name="T26" fmla="*/ 745 w 242"/>
                <a:gd name="T27" fmla="*/ 2092 h 242"/>
                <a:gd name="T28" fmla="*/ 663 w 242"/>
                <a:gd name="T29" fmla="*/ 2140 h 242"/>
                <a:gd name="T30" fmla="*/ 602 w 242"/>
                <a:gd name="T31" fmla="*/ 2251 h 242"/>
                <a:gd name="T32" fmla="*/ 582 w 242"/>
                <a:gd name="T33" fmla="*/ 2424 h 242"/>
                <a:gd name="T34" fmla="*/ 551 w 242"/>
                <a:gd name="T35" fmla="*/ 2486 h 242"/>
                <a:gd name="T36" fmla="*/ 499 w 242"/>
                <a:gd name="T37" fmla="*/ 3215 h 242"/>
                <a:gd name="T38" fmla="*/ 349 w 242"/>
                <a:gd name="T39" fmla="*/ 905 h 242"/>
                <a:gd name="T40" fmla="*/ 136 w 242"/>
                <a:gd name="T41" fmla="*/ 0 h 242"/>
                <a:gd name="T42" fmla="*/ 255 w 242"/>
                <a:gd name="T43" fmla="*/ 731 h 242"/>
                <a:gd name="T44" fmla="*/ 349 w 242"/>
                <a:gd name="T45" fmla="*/ 1589 h 242"/>
                <a:gd name="T46" fmla="*/ 378 w 242"/>
                <a:gd name="T47" fmla="*/ 2092 h 242"/>
                <a:gd name="T48" fmla="*/ 389 w 242"/>
                <a:gd name="T49" fmla="*/ 2877 h 242"/>
                <a:gd name="T50" fmla="*/ 318 w 242"/>
                <a:gd name="T51" fmla="*/ 2424 h 242"/>
                <a:gd name="T52" fmla="*/ 237 w 242"/>
                <a:gd name="T53" fmla="*/ 1919 h 242"/>
                <a:gd name="T54" fmla="*/ 177 w 242"/>
                <a:gd name="T55" fmla="*/ 1691 h 242"/>
                <a:gd name="T56" fmla="*/ 148 w 242"/>
                <a:gd name="T57" fmla="*/ 1589 h 242"/>
                <a:gd name="T58" fmla="*/ 54 w 242"/>
                <a:gd name="T59" fmla="*/ 1635 h 242"/>
                <a:gd name="T60" fmla="*/ 14 w 242"/>
                <a:gd name="T61" fmla="*/ 1870 h 242"/>
                <a:gd name="T62" fmla="*/ 64 w 242"/>
                <a:gd name="T63" fmla="*/ 173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9" name="Freeform 323" descr="Коричневый мрамор"/>
            <p:cNvSpPr>
              <a:spLocks/>
            </p:cNvSpPr>
            <p:nvPr/>
          </p:nvSpPr>
          <p:spPr bwMode="auto">
            <a:xfrm rot="405361">
              <a:off x="3792" y="2736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66" name="Group 373"/>
          <p:cNvGrpSpPr>
            <a:grpSpLocks/>
          </p:cNvGrpSpPr>
          <p:nvPr/>
        </p:nvGrpSpPr>
        <p:grpSpPr bwMode="auto">
          <a:xfrm>
            <a:off x="2411413" y="4941888"/>
            <a:ext cx="1295400" cy="857250"/>
            <a:chOff x="2712" y="3264"/>
            <a:chExt cx="976" cy="636"/>
          </a:xfrm>
        </p:grpSpPr>
        <p:grpSp>
          <p:nvGrpSpPr>
            <p:cNvPr id="10397" name="Group 374"/>
            <p:cNvGrpSpPr>
              <a:grpSpLocks/>
            </p:cNvGrpSpPr>
            <p:nvPr/>
          </p:nvGrpSpPr>
          <p:grpSpPr bwMode="auto">
            <a:xfrm>
              <a:off x="2928" y="3264"/>
              <a:ext cx="192" cy="323"/>
              <a:chOff x="336" y="3312"/>
              <a:chExt cx="576" cy="816"/>
            </a:xfrm>
          </p:grpSpPr>
          <p:sp>
            <p:nvSpPr>
              <p:cNvPr id="10418" name="Rectangle 375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0419" name="Group 376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10420" name="Freeform 377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21" name="Freeform 378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29 w 432"/>
                    <a:gd name="T1" fmla="*/ 6 h 288"/>
                    <a:gd name="T2" fmla="*/ 20 w 432"/>
                    <a:gd name="T3" fmla="*/ 11 h 288"/>
                    <a:gd name="T4" fmla="*/ 0 w 432"/>
                    <a:gd name="T5" fmla="*/ 17 h 288"/>
                    <a:gd name="T6" fmla="*/ 25 w 432"/>
                    <a:gd name="T7" fmla="*/ 14 h 288"/>
                    <a:gd name="T8" fmla="*/ 33 w 432"/>
                    <a:gd name="T9" fmla="*/ 17 h 288"/>
                    <a:gd name="T10" fmla="*/ 41 w 432"/>
                    <a:gd name="T11" fmla="*/ 17 h 288"/>
                    <a:gd name="T12" fmla="*/ 50 w 432"/>
                    <a:gd name="T13" fmla="*/ 14 h 288"/>
                    <a:gd name="T14" fmla="*/ 65 w 432"/>
                    <a:gd name="T15" fmla="*/ 17 h 288"/>
                    <a:gd name="T16" fmla="*/ 75 w 432"/>
                    <a:gd name="T17" fmla="*/ 17 h 288"/>
                    <a:gd name="T18" fmla="*/ 58 w 432"/>
                    <a:gd name="T19" fmla="*/ 11 h 288"/>
                    <a:gd name="T20" fmla="*/ 50 w 432"/>
                    <a:gd name="T21" fmla="*/ 6 h 288"/>
                    <a:gd name="T22" fmla="*/ 41 w 432"/>
                    <a:gd name="T23" fmla="*/ 0 h 288"/>
                    <a:gd name="T24" fmla="*/ 37 w 432"/>
                    <a:gd name="T25" fmla="*/ 1 h 288"/>
                    <a:gd name="T26" fmla="*/ 29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22" name="Freeform 379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3 w 432"/>
                    <a:gd name="T1" fmla="*/ 6 h 288"/>
                    <a:gd name="T2" fmla="*/ 2 w 432"/>
                    <a:gd name="T3" fmla="*/ 11 h 288"/>
                    <a:gd name="T4" fmla="*/ 0 w 432"/>
                    <a:gd name="T5" fmla="*/ 17 h 288"/>
                    <a:gd name="T6" fmla="*/ 2 w 432"/>
                    <a:gd name="T7" fmla="*/ 14 h 288"/>
                    <a:gd name="T8" fmla="*/ 3 w 432"/>
                    <a:gd name="T9" fmla="*/ 17 h 288"/>
                    <a:gd name="T10" fmla="*/ 4 w 432"/>
                    <a:gd name="T11" fmla="*/ 17 h 288"/>
                    <a:gd name="T12" fmla="*/ 4 w 432"/>
                    <a:gd name="T13" fmla="*/ 14 h 288"/>
                    <a:gd name="T14" fmla="*/ 6 w 432"/>
                    <a:gd name="T15" fmla="*/ 17 h 288"/>
                    <a:gd name="T16" fmla="*/ 7 w 432"/>
                    <a:gd name="T17" fmla="*/ 17 h 288"/>
                    <a:gd name="T18" fmla="*/ 6 w 432"/>
                    <a:gd name="T19" fmla="*/ 11 h 288"/>
                    <a:gd name="T20" fmla="*/ 4 w 432"/>
                    <a:gd name="T21" fmla="*/ 6 h 288"/>
                    <a:gd name="T22" fmla="*/ 4 w 432"/>
                    <a:gd name="T23" fmla="*/ 0 h 288"/>
                    <a:gd name="T24" fmla="*/ 4 w 432"/>
                    <a:gd name="T25" fmla="*/ 1 h 288"/>
                    <a:gd name="T26" fmla="*/ 3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398" name="Group 380"/>
            <p:cNvGrpSpPr>
              <a:grpSpLocks/>
            </p:cNvGrpSpPr>
            <p:nvPr/>
          </p:nvGrpSpPr>
          <p:grpSpPr bwMode="auto">
            <a:xfrm>
              <a:off x="3024" y="3456"/>
              <a:ext cx="576" cy="336"/>
              <a:chOff x="3792" y="3216"/>
              <a:chExt cx="576" cy="336"/>
            </a:xfrm>
          </p:grpSpPr>
          <p:sp>
            <p:nvSpPr>
              <p:cNvPr id="10416" name="Freeform 381" descr="Бумажный пакет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blipFill dpi="0" rotWithShape="1">
                <a:blip r:embed="rId5" cstate="print">
                  <a:alphaModFix amt="50000"/>
                </a:blip>
                <a:srcRect/>
                <a:tile tx="0" ty="0" sx="100000" sy="100000" flip="none" algn="tl"/>
              </a:blipFill>
              <a:ln w="28575">
                <a:solidFill>
                  <a:schemeClr val="tx1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17" name="Freeform 382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alpha val="21001"/>
                    </a:srgbClr>
                  </a:gs>
                  <a:gs pos="100000">
                    <a:schemeClr val="tx1">
                      <a:alpha val="50000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bg2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399" name="Freeform 383" descr="Коричневый мрамор"/>
            <p:cNvSpPr>
              <a:spLocks/>
            </p:cNvSpPr>
            <p:nvPr/>
          </p:nvSpPr>
          <p:spPr bwMode="auto">
            <a:xfrm rot="405361">
              <a:off x="2832" y="3600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0" name="Freeform 384"/>
            <p:cNvSpPr>
              <a:spLocks/>
            </p:cNvSpPr>
            <p:nvPr/>
          </p:nvSpPr>
          <p:spPr bwMode="auto">
            <a:xfrm>
              <a:off x="3216" y="3504"/>
              <a:ext cx="193" cy="96"/>
            </a:xfrm>
            <a:custGeom>
              <a:avLst/>
              <a:gdLst>
                <a:gd name="T0" fmla="*/ 0 w 480"/>
                <a:gd name="T1" fmla="*/ 0 h 288"/>
                <a:gd name="T2" fmla="*/ 0 w 480"/>
                <a:gd name="T3" fmla="*/ 0 h 288"/>
                <a:gd name="T4" fmla="*/ 0 w 480"/>
                <a:gd name="T5" fmla="*/ 0 h 288"/>
                <a:gd name="T6" fmla="*/ 0 w 480"/>
                <a:gd name="T7" fmla="*/ 0 h 288"/>
                <a:gd name="T8" fmla="*/ 0 w 480"/>
                <a:gd name="T9" fmla="*/ 0 h 288"/>
                <a:gd name="T10" fmla="*/ 1 w 480"/>
                <a:gd name="T11" fmla="*/ 0 h 288"/>
                <a:gd name="T12" fmla="*/ 1 w 480"/>
                <a:gd name="T13" fmla="*/ 0 h 288"/>
                <a:gd name="T14" fmla="*/ 1 w 480"/>
                <a:gd name="T15" fmla="*/ 0 h 288"/>
                <a:gd name="T16" fmla="*/ 0 w 480"/>
                <a:gd name="T17" fmla="*/ 0 h 288"/>
                <a:gd name="T18" fmla="*/ 1 w 480"/>
                <a:gd name="T19" fmla="*/ 0 h 288"/>
                <a:gd name="T20" fmla="*/ 0 w 480"/>
                <a:gd name="T21" fmla="*/ 0 h 288"/>
                <a:gd name="T22" fmla="*/ 0 w 480"/>
                <a:gd name="T23" fmla="*/ 0 h 288"/>
                <a:gd name="T24" fmla="*/ 0 w 480"/>
                <a:gd name="T25" fmla="*/ 0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401" name="Group 385"/>
            <p:cNvGrpSpPr>
              <a:grpSpLocks/>
            </p:cNvGrpSpPr>
            <p:nvPr/>
          </p:nvGrpSpPr>
          <p:grpSpPr bwMode="auto">
            <a:xfrm rot="931447">
              <a:off x="2784" y="3648"/>
              <a:ext cx="80" cy="125"/>
              <a:chOff x="768" y="3936"/>
              <a:chExt cx="320" cy="336"/>
            </a:xfrm>
          </p:grpSpPr>
          <p:sp>
            <p:nvSpPr>
              <p:cNvPr id="10414" name="Freeform 386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15" name="Freeform 387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402" name="Freeform 388"/>
            <p:cNvSpPr>
              <a:spLocks/>
            </p:cNvSpPr>
            <p:nvPr/>
          </p:nvSpPr>
          <p:spPr bwMode="auto">
            <a:xfrm flipH="1">
              <a:off x="3552" y="3648"/>
              <a:ext cx="120" cy="128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2 h 242"/>
                <a:gd name="T4" fmla="*/ 0 w 242"/>
                <a:gd name="T5" fmla="*/ 2 h 242"/>
                <a:gd name="T6" fmla="*/ 0 w 242"/>
                <a:gd name="T7" fmla="*/ 2 h 242"/>
                <a:gd name="T8" fmla="*/ 0 w 242"/>
                <a:gd name="T9" fmla="*/ 3 h 242"/>
                <a:gd name="T10" fmla="*/ 1 w 242"/>
                <a:gd name="T11" fmla="*/ 3 h 242"/>
                <a:gd name="T12" fmla="*/ 1 w 242"/>
                <a:gd name="T13" fmla="*/ 3 h 242"/>
                <a:gd name="T14" fmla="*/ 1 w 242"/>
                <a:gd name="T15" fmla="*/ 3 h 242"/>
                <a:gd name="T16" fmla="*/ 1 w 242"/>
                <a:gd name="T17" fmla="*/ 2 h 242"/>
                <a:gd name="T18" fmla="*/ 1 w 242"/>
                <a:gd name="T19" fmla="*/ 2 h 242"/>
                <a:gd name="T20" fmla="*/ 1 w 242"/>
                <a:gd name="T21" fmla="*/ 2 h 242"/>
                <a:gd name="T22" fmla="*/ 1 w 242"/>
                <a:gd name="T23" fmla="*/ 2 h 242"/>
                <a:gd name="T24" fmla="*/ 1 w 242"/>
                <a:gd name="T25" fmla="*/ 2 h 242"/>
                <a:gd name="T26" fmla="*/ 1 w 242"/>
                <a:gd name="T27" fmla="*/ 1 h 242"/>
                <a:gd name="T28" fmla="*/ 1 w 242"/>
                <a:gd name="T29" fmla="*/ 2 h 242"/>
                <a:gd name="T30" fmla="*/ 1 w 242"/>
                <a:gd name="T31" fmla="*/ 2 h 242"/>
                <a:gd name="T32" fmla="*/ 1 w 242"/>
                <a:gd name="T33" fmla="*/ 2 h 242"/>
                <a:gd name="T34" fmla="*/ 1 w 242"/>
                <a:gd name="T35" fmla="*/ 2 h 242"/>
                <a:gd name="T36" fmla="*/ 1 w 242"/>
                <a:gd name="T37" fmla="*/ 2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2 h 242"/>
                <a:gd name="T50" fmla="*/ 0 w 242"/>
                <a:gd name="T51" fmla="*/ 2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3" name="Freeform 389"/>
            <p:cNvSpPr>
              <a:spLocks/>
            </p:cNvSpPr>
            <p:nvPr/>
          </p:nvSpPr>
          <p:spPr bwMode="auto">
            <a:xfrm>
              <a:off x="3024" y="3648"/>
              <a:ext cx="97" cy="167"/>
            </a:xfrm>
            <a:custGeom>
              <a:avLst/>
              <a:gdLst>
                <a:gd name="T0" fmla="*/ 0 w 242"/>
                <a:gd name="T1" fmla="*/ 7 h 242"/>
                <a:gd name="T2" fmla="*/ 0 w 242"/>
                <a:gd name="T3" fmla="*/ 9 h 242"/>
                <a:gd name="T4" fmla="*/ 0 w 242"/>
                <a:gd name="T5" fmla="*/ 11 h 242"/>
                <a:gd name="T6" fmla="*/ 0 w 242"/>
                <a:gd name="T7" fmla="*/ 13 h 242"/>
                <a:gd name="T8" fmla="*/ 0 w 242"/>
                <a:gd name="T9" fmla="*/ 18 h 242"/>
                <a:gd name="T10" fmla="*/ 0 w 242"/>
                <a:gd name="T11" fmla="*/ 18 h 242"/>
                <a:gd name="T12" fmla="*/ 0 w 242"/>
                <a:gd name="T13" fmla="*/ 18 h 242"/>
                <a:gd name="T14" fmla="*/ 0 w 242"/>
                <a:gd name="T15" fmla="*/ 16 h 242"/>
                <a:gd name="T16" fmla="*/ 0 w 242"/>
                <a:gd name="T17" fmla="*/ 12 h 242"/>
                <a:gd name="T18" fmla="*/ 0 w 242"/>
                <a:gd name="T19" fmla="*/ 11 h 242"/>
                <a:gd name="T20" fmla="*/ 0 w 242"/>
                <a:gd name="T21" fmla="*/ 10 h 242"/>
                <a:gd name="T22" fmla="*/ 0 w 242"/>
                <a:gd name="T23" fmla="*/ 10 h 242"/>
                <a:gd name="T24" fmla="*/ 0 w 242"/>
                <a:gd name="T25" fmla="*/ 10 h 242"/>
                <a:gd name="T26" fmla="*/ 0 w 242"/>
                <a:gd name="T27" fmla="*/ 8 h 242"/>
                <a:gd name="T28" fmla="*/ 0 w 242"/>
                <a:gd name="T29" fmla="*/ 8 h 242"/>
                <a:gd name="T30" fmla="*/ 0 w 242"/>
                <a:gd name="T31" fmla="*/ 9 h 242"/>
                <a:gd name="T32" fmla="*/ 0 w 242"/>
                <a:gd name="T33" fmla="*/ 10 h 242"/>
                <a:gd name="T34" fmla="*/ 0 w 242"/>
                <a:gd name="T35" fmla="*/ 10 h 242"/>
                <a:gd name="T36" fmla="*/ 0 w 242"/>
                <a:gd name="T37" fmla="*/ 13 h 242"/>
                <a:gd name="T38" fmla="*/ 0 w 242"/>
                <a:gd name="T39" fmla="*/ 4 h 242"/>
                <a:gd name="T40" fmla="*/ 0 w 242"/>
                <a:gd name="T41" fmla="*/ 0 h 242"/>
                <a:gd name="T42" fmla="*/ 0 w 242"/>
                <a:gd name="T43" fmla="*/ 3 h 242"/>
                <a:gd name="T44" fmla="*/ 0 w 242"/>
                <a:gd name="T45" fmla="*/ 6 h 242"/>
                <a:gd name="T46" fmla="*/ 0 w 242"/>
                <a:gd name="T47" fmla="*/ 8 h 242"/>
                <a:gd name="T48" fmla="*/ 0 w 242"/>
                <a:gd name="T49" fmla="*/ 12 h 242"/>
                <a:gd name="T50" fmla="*/ 0 w 242"/>
                <a:gd name="T51" fmla="*/ 10 h 242"/>
                <a:gd name="T52" fmla="*/ 0 w 242"/>
                <a:gd name="T53" fmla="*/ 8 h 242"/>
                <a:gd name="T54" fmla="*/ 0 w 242"/>
                <a:gd name="T55" fmla="*/ 7 h 242"/>
                <a:gd name="T56" fmla="*/ 0 w 242"/>
                <a:gd name="T57" fmla="*/ 6 h 242"/>
                <a:gd name="T58" fmla="*/ 0 w 242"/>
                <a:gd name="T59" fmla="*/ 6 h 242"/>
                <a:gd name="T60" fmla="*/ 0 w 242"/>
                <a:gd name="T61" fmla="*/ 7 h 242"/>
                <a:gd name="T62" fmla="*/ 0 w 242"/>
                <a:gd name="T63" fmla="*/ 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86" name="Freeform 390"/>
            <p:cNvSpPr>
              <a:spLocks/>
            </p:cNvSpPr>
            <p:nvPr/>
          </p:nvSpPr>
          <p:spPr bwMode="auto">
            <a:xfrm>
              <a:off x="3072" y="3696"/>
              <a:ext cx="348" cy="167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5" name="Freeform 391"/>
            <p:cNvSpPr>
              <a:spLocks/>
            </p:cNvSpPr>
            <p:nvPr/>
          </p:nvSpPr>
          <p:spPr bwMode="auto">
            <a:xfrm>
              <a:off x="2712" y="3676"/>
              <a:ext cx="976" cy="224"/>
            </a:xfrm>
            <a:custGeom>
              <a:avLst/>
              <a:gdLst>
                <a:gd name="T0" fmla="*/ 120 w 976"/>
                <a:gd name="T1" fmla="*/ 68 h 224"/>
                <a:gd name="T2" fmla="*/ 0 w 976"/>
                <a:gd name="T3" fmla="*/ 112 h 224"/>
                <a:gd name="T4" fmla="*/ 156 w 976"/>
                <a:gd name="T5" fmla="*/ 172 h 224"/>
                <a:gd name="T6" fmla="*/ 424 w 976"/>
                <a:gd name="T7" fmla="*/ 224 h 224"/>
                <a:gd name="T8" fmla="*/ 748 w 976"/>
                <a:gd name="T9" fmla="*/ 204 h 224"/>
                <a:gd name="T10" fmla="*/ 976 w 976"/>
                <a:gd name="T11" fmla="*/ 136 h 224"/>
                <a:gd name="T12" fmla="*/ 952 w 976"/>
                <a:gd name="T13" fmla="*/ 64 h 224"/>
                <a:gd name="T14" fmla="*/ 868 w 976"/>
                <a:gd name="T15" fmla="*/ 0 h 224"/>
                <a:gd name="T16" fmla="*/ 832 w 976"/>
                <a:gd name="T17" fmla="*/ 92 h 224"/>
                <a:gd name="T18" fmla="*/ 736 w 976"/>
                <a:gd name="T19" fmla="*/ 112 h 224"/>
                <a:gd name="T20" fmla="*/ 692 w 976"/>
                <a:gd name="T21" fmla="*/ 136 h 224"/>
                <a:gd name="T22" fmla="*/ 652 w 976"/>
                <a:gd name="T23" fmla="*/ 180 h 224"/>
                <a:gd name="T24" fmla="*/ 572 w 976"/>
                <a:gd name="T25" fmla="*/ 164 h 224"/>
                <a:gd name="T26" fmla="*/ 464 w 976"/>
                <a:gd name="T27" fmla="*/ 188 h 224"/>
                <a:gd name="T28" fmla="*/ 424 w 976"/>
                <a:gd name="T29" fmla="*/ 152 h 224"/>
                <a:gd name="T30" fmla="*/ 372 w 976"/>
                <a:gd name="T31" fmla="*/ 112 h 224"/>
                <a:gd name="T32" fmla="*/ 264 w 976"/>
                <a:gd name="T33" fmla="*/ 104 h 224"/>
                <a:gd name="T34" fmla="*/ 120 w 976"/>
                <a:gd name="T35" fmla="*/ 68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76"/>
                <a:gd name="T55" fmla="*/ 0 h 224"/>
                <a:gd name="T56" fmla="*/ 976 w 976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76" h="224">
                  <a:moveTo>
                    <a:pt x="120" y="68"/>
                  </a:moveTo>
                  <a:lnTo>
                    <a:pt x="0" y="112"/>
                  </a:lnTo>
                  <a:lnTo>
                    <a:pt x="156" y="172"/>
                  </a:lnTo>
                  <a:lnTo>
                    <a:pt x="424" y="224"/>
                  </a:lnTo>
                  <a:lnTo>
                    <a:pt x="748" y="204"/>
                  </a:lnTo>
                  <a:lnTo>
                    <a:pt x="976" y="136"/>
                  </a:lnTo>
                  <a:lnTo>
                    <a:pt x="952" y="64"/>
                  </a:lnTo>
                  <a:lnTo>
                    <a:pt x="868" y="0"/>
                  </a:lnTo>
                  <a:lnTo>
                    <a:pt x="832" y="92"/>
                  </a:lnTo>
                  <a:lnTo>
                    <a:pt x="736" y="112"/>
                  </a:lnTo>
                  <a:lnTo>
                    <a:pt x="692" y="136"/>
                  </a:lnTo>
                  <a:lnTo>
                    <a:pt x="652" y="180"/>
                  </a:lnTo>
                  <a:lnTo>
                    <a:pt x="572" y="164"/>
                  </a:lnTo>
                  <a:lnTo>
                    <a:pt x="464" y="188"/>
                  </a:lnTo>
                  <a:lnTo>
                    <a:pt x="424" y="152"/>
                  </a:lnTo>
                  <a:lnTo>
                    <a:pt x="372" y="112"/>
                  </a:lnTo>
                  <a:lnTo>
                    <a:pt x="264" y="104"/>
                  </a:lnTo>
                  <a:lnTo>
                    <a:pt x="120" y="6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406" name="Group 392"/>
            <p:cNvGrpSpPr>
              <a:grpSpLocks/>
            </p:cNvGrpSpPr>
            <p:nvPr/>
          </p:nvGrpSpPr>
          <p:grpSpPr bwMode="auto">
            <a:xfrm>
              <a:off x="3216" y="3264"/>
              <a:ext cx="240" cy="275"/>
              <a:chOff x="3168" y="2592"/>
              <a:chExt cx="1104" cy="1056"/>
            </a:xfrm>
          </p:grpSpPr>
          <p:sp>
            <p:nvSpPr>
              <p:cNvPr id="10407" name="Freeform 393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8" name="Freeform 394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9" name="Oval 395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10" name="Oval 396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11" name="Oval 397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12" name="Oval 398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13" name="Oval 399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0267" name="Group 324"/>
          <p:cNvGrpSpPr>
            <a:grpSpLocks/>
          </p:cNvGrpSpPr>
          <p:nvPr/>
        </p:nvGrpSpPr>
        <p:grpSpPr bwMode="auto">
          <a:xfrm>
            <a:off x="1258888" y="5229225"/>
            <a:ext cx="1800225" cy="936625"/>
            <a:chOff x="384" y="3264"/>
            <a:chExt cx="1152" cy="528"/>
          </a:xfrm>
        </p:grpSpPr>
        <p:sp>
          <p:nvSpPr>
            <p:cNvPr id="10349" name="Freeform 325"/>
            <p:cNvSpPr>
              <a:spLocks/>
            </p:cNvSpPr>
            <p:nvPr/>
          </p:nvSpPr>
          <p:spPr bwMode="auto">
            <a:xfrm>
              <a:off x="864" y="3264"/>
              <a:ext cx="155" cy="158"/>
            </a:xfrm>
            <a:custGeom>
              <a:avLst/>
              <a:gdLst>
                <a:gd name="T0" fmla="*/ 1 w 242"/>
                <a:gd name="T1" fmla="*/ 5 h 242"/>
                <a:gd name="T2" fmla="*/ 3 w 242"/>
                <a:gd name="T3" fmla="*/ 6 h 242"/>
                <a:gd name="T4" fmla="*/ 4 w 242"/>
                <a:gd name="T5" fmla="*/ 8 h 242"/>
                <a:gd name="T6" fmla="*/ 4 w 242"/>
                <a:gd name="T7" fmla="*/ 8 h 242"/>
                <a:gd name="T8" fmla="*/ 5 w 242"/>
                <a:gd name="T9" fmla="*/ 12 h 242"/>
                <a:gd name="T10" fmla="*/ 6 w 242"/>
                <a:gd name="T11" fmla="*/ 12 h 242"/>
                <a:gd name="T12" fmla="*/ 7 w 242"/>
                <a:gd name="T13" fmla="*/ 12 h 242"/>
                <a:gd name="T14" fmla="*/ 8 w 242"/>
                <a:gd name="T15" fmla="*/ 10 h 242"/>
                <a:gd name="T16" fmla="*/ 8 w 242"/>
                <a:gd name="T17" fmla="*/ 8 h 242"/>
                <a:gd name="T18" fmla="*/ 9 w 242"/>
                <a:gd name="T19" fmla="*/ 8 h 242"/>
                <a:gd name="T20" fmla="*/ 10 w 242"/>
                <a:gd name="T21" fmla="*/ 7 h 242"/>
                <a:gd name="T22" fmla="*/ 10 w 242"/>
                <a:gd name="T23" fmla="*/ 7 h 242"/>
                <a:gd name="T24" fmla="*/ 11 w 242"/>
                <a:gd name="T25" fmla="*/ 7 h 242"/>
                <a:gd name="T26" fmla="*/ 10 w 242"/>
                <a:gd name="T27" fmla="*/ 5 h 242"/>
                <a:gd name="T28" fmla="*/ 8 w 242"/>
                <a:gd name="T29" fmla="*/ 5 h 242"/>
                <a:gd name="T30" fmla="*/ 8 w 242"/>
                <a:gd name="T31" fmla="*/ 6 h 242"/>
                <a:gd name="T32" fmla="*/ 8 w 242"/>
                <a:gd name="T33" fmla="*/ 7 h 242"/>
                <a:gd name="T34" fmla="*/ 8 w 242"/>
                <a:gd name="T35" fmla="*/ 7 h 242"/>
                <a:gd name="T36" fmla="*/ 6 w 242"/>
                <a:gd name="T37" fmla="*/ 8 h 242"/>
                <a:gd name="T38" fmla="*/ 4 w 242"/>
                <a:gd name="T39" fmla="*/ 2 h 242"/>
                <a:gd name="T40" fmla="*/ 2 w 242"/>
                <a:gd name="T41" fmla="*/ 0 h 242"/>
                <a:gd name="T42" fmla="*/ 3 w 242"/>
                <a:gd name="T43" fmla="*/ 2 h 242"/>
                <a:gd name="T44" fmla="*/ 4 w 242"/>
                <a:gd name="T45" fmla="*/ 5 h 242"/>
                <a:gd name="T46" fmla="*/ 5 w 242"/>
                <a:gd name="T47" fmla="*/ 5 h 242"/>
                <a:gd name="T48" fmla="*/ 5 w 242"/>
                <a:gd name="T49" fmla="*/ 8 h 242"/>
                <a:gd name="T50" fmla="*/ 4 w 242"/>
                <a:gd name="T51" fmla="*/ 7 h 242"/>
                <a:gd name="T52" fmla="*/ 3 w 242"/>
                <a:gd name="T53" fmla="*/ 5 h 242"/>
                <a:gd name="T54" fmla="*/ 2 w 242"/>
                <a:gd name="T55" fmla="*/ 5 h 242"/>
                <a:gd name="T56" fmla="*/ 2 w 242"/>
                <a:gd name="T57" fmla="*/ 5 h 242"/>
                <a:gd name="T58" fmla="*/ 1 w 242"/>
                <a:gd name="T59" fmla="*/ 5 h 242"/>
                <a:gd name="T60" fmla="*/ 1 w 242"/>
                <a:gd name="T61" fmla="*/ 5 h 242"/>
                <a:gd name="T62" fmla="*/ 1 w 242"/>
                <a:gd name="T63" fmla="*/ 5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pattFill prst="pct5">
                <a:fgClr>
                  <a:srgbClr val="FFFF00"/>
                </a:fgClr>
                <a:bgClr>
                  <a:srgbClr val="009900"/>
                </a:bgClr>
              </a:patt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50" name="Group 326"/>
            <p:cNvGrpSpPr>
              <a:grpSpLocks/>
            </p:cNvGrpSpPr>
            <p:nvPr/>
          </p:nvGrpSpPr>
          <p:grpSpPr bwMode="auto">
            <a:xfrm>
              <a:off x="672" y="3312"/>
              <a:ext cx="192" cy="209"/>
              <a:chOff x="3168" y="2592"/>
              <a:chExt cx="1104" cy="1056"/>
            </a:xfrm>
          </p:grpSpPr>
          <p:sp>
            <p:nvSpPr>
              <p:cNvPr id="10390" name="Freeform 327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91" name="Freeform 328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45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92" name="Oval 329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93" name="Oval 330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94" name="Oval 331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95" name="Oval 332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96" name="Oval 333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351" name="Group 334"/>
            <p:cNvGrpSpPr>
              <a:grpSpLocks/>
            </p:cNvGrpSpPr>
            <p:nvPr/>
          </p:nvGrpSpPr>
          <p:grpSpPr bwMode="auto">
            <a:xfrm>
              <a:off x="480" y="3408"/>
              <a:ext cx="194" cy="275"/>
              <a:chOff x="336" y="3312"/>
              <a:chExt cx="576" cy="816"/>
            </a:xfrm>
          </p:grpSpPr>
          <p:sp>
            <p:nvSpPr>
              <p:cNvPr id="10385" name="Rectangle 335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0386" name="Group 336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10387" name="Freeform 337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88" name="Freeform 338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29 w 432"/>
                    <a:gd name="T1" fmla="*/ 6 h 288"/>
                    <a:gd name="T2" fmla="*/ 20 w 432"/>
                    <a:gd name="T3" fmla="*/ 11 h 288"/>
                    <a:gd name="T4" fmla="*/ 0 w 432"/>
                    <a:gd name="T5" fmla="*/ 17 h 288"/>
                    <a:gd name="T6" fmla="*/ 25 w 432"/>
                    <a:gd name="T7" fmla="*/ 14 h 288"/>
                    <a:gd name="T8" fmla="*/ 33 w 432"/>
                    <a:gd name="T9" fmla="*/ 17 h 288"/>
                    <a:gd name="T10" fmla="*/ 41 w 432"/>
                    <a:gd name="T11" fmla="*/ 17 h 288"/>
                    <a:gd name="T12" fmla="*/ 50 w 432"/>
                    <a:gd name="T13" fmla="*/ 14 h 288"/>
                    <a:gd name="T14" fmla="*/ 65 w 432"/>
                    <a:gd name="T15" fmla="*/ 17 h 288"/>
                    <a:gd name="T16" fmla="*/ 75 w 432"/>
                    <a:gd name="T17" fmla="*/ 17 h 288"/>
                    <a:gd name="T18" fmla="*/ 58 w 432"/>
                    <a:gd name="T19" fmla="*/ 11 h 288"/>
                    <a:gd name="T20" fmla="*/ 50 w 432"/>
                    <a:gd name="T21" fmla="*/ 6 h 288"/>
                    <a:gd name="T22" fmla="*/ 41 w 432"/>
                    <a:gd name="T23" fmla="*/ 0 h 288"/>
                    <a:gd name="T24" fmla="*/ 37 w 432"/>
                    <a:gd name="T25" fmla="*/ 1 h 288"/>
                    <a:gd name="T26" fmla="*/ 29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89" name="Freeform 339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3 w 432"/>
                    <a:gd name="T1" fmla="*/ 6 h 288"/>
                    <a:gd name="T2" fmla="*/ 2 w 432"/>
                    <a:gd name="T3" fmla="*/ 11 h 288"/>
                    <a:gd name="T4" fmla="*/ 0 w 432"/>
                    <a:gd name="T5" fmla="*/ 17 h 288"/>
                    <a:gd name="T6" fmla="*/ 2 w 432"/>
                    <a:gd name="T7" fmla="*/ 14 h 288"/>
                    <a:gd name="T8" fmla="*/ 3 w 432"/>
                    <a:gd name="T9" fmla="*/ 17 h 288"/>
                    <a:gd name="T10" fmla="*/ 4 w 432"/>
                    <a:gd name="T11" fmla="*/ 17 h 288"/>
                    <a:gd name="T12" fmla="*/ 4 w 432"/>
                    <a:gd name="T13" fmla="*/ 14 h 288"/>
                    <a:gd name="T14" fmla="*/ 6 w 432"/>
                    <a:gd name="T15" fmla="*/ 17 h 288"/>
                    <a:gd name="T16" fmla="*/ 7 w 432"/>
                    <a:gd name="T17" fmla="*/ 17 h 288"/>
                    <a:gd name="T18" fmla="*/ 6 w 432"/>
                    <a:gd name="T19" fmla="*/ 11 h 288"/>
                    <a:gd name="T20" fmla="*/ 4 w 432"/>
                    <a:gd name="T21" fmla="*/ 6 h 288"/>
                    <a:gd name="T22" fmla="*/ 4 w 432"/>
                    <a:gd name="T23" fmla="*/ 0 h 288"/>
                    <a:gd name="T24" fmla="*/ 4 w 432"/>
                    <a:gd name="T25" fmla="*/ 1 h 288"/>
                    <a:gd name="T26" fmla="*/ 3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352" name="Group 340"/>
            <p:cNvGrpSpPr>
              <a:grpSpLocks/>
            </p:cNvGrpSpPr>
            <p:nvPr/>
          </p:nvGrpSpPr>
          <p:grpSpPr bwMode="auto">
            <a:xfrm>
              <a:off x="528" y="3395"/>
              <a:ext cx="934" cy="369"/>
              <a:chOff x="1392" y="3024"/>
              <a:chExt cx="1156" cy="452"/>
            </a:xfrm>
          </p:grpSpPr>
          <p:sp>
            <p:nvSpPr>
              <p:cNvPr id="10383" name="Freeform 341" descr="10%"/>
              <p:cNvSpPr>
                <a:spLocks/>
              </p:cNvSpPr>
              <p:nvPr/>
            </p:nvSpPr>
            <p:spPr bwMode="auto">
              <a:xfrm>
                <a:off x="1392" y="3024"/>
                <a:ext cx="1156" cy="444"/>
              </a:xfrm>
              <a:custGeom>
                <a:avLst/>
                <a:gdLst>
                  <a:gd name="T0" fmla="*/ 124 w 1156"/>
                  <a:gd name="T1" fmla="*/ 268 h 444"/>
                  <a:gd name="T2" fmla="*/ 204 w 1156"/>
                  <a:gd name="T3" fmla="*/ 224 h 444"/>
                  <a:gd name="T4" fmla="*/ 312 w 1156"/>
                  <a:gd name="T5" fmla="*/ 112 h 444"/>
                  <a:gd name="T6" fmla="*/ 392 w 1156"/>
                  <a:gd name="T7" fmla="*/ 60 h 444"/>
                  <a:gd name="T8" fmla="*/ 488 w 1156"/>
                  <a:gd name="T9" fmla="*/ 24 h 444"/>
                  <a:gd name="T10" fmla="*/ 615 w 1156"/>
                  <a:gd name="T11" fmla="*/ 0 h 444"/>
                  <a:gd name="T12" fmla="*/ 735 w 1156"/>
                  <a:gd name="T13" fmla="*/ 0 h 444"/>
                  <a:gd name="T14" fmla="*/ 859 w 1156"/>
                  <a:gd name="T15" fmla="*/ 48 h 444"/>
                  <a:gd name="T16" fmla="*/ 924 w 1156"/>
                  <a:gd name="T17" fmla="*/ 104 h 444"/>
                  <a:gd name="T18" fmla="*/ 1036 w 1156"/>
                  <a:gd name="T19" fmla="*/ 200 h 444"/>
                  <a:gd name="T20" fmla="*/ 1091 w 1156"/>
                  <a:gd name="T21" fmla="*/ 300 h 444"/>
                  <a:gd name="T22" fmla="*/ 1156 w 1156"/>
                  <a:gd name="T23" fmla="*/ 423 h 444"/>
                  <a:gd name="T24" fmla="*/ 188 w 1156"/>
                  <a:gd name="T25" fmla="*/ 436 h 444"/>
                  <a:gd name="T26" fmla="*/ 0 w 1156"/>
                  <a:gd name="T27" fmla="*/ 444 h 444"/>
                  <a:gd name="T28" fmla="*/ 24 w 1156"/>
                  <a:gd name="T29" fmla="*/ 376 h 444"/>
                  <a:gd name="T30" fmla="*/ 76 w 1156"/>
                  <a:gd name="T31" fmla="*/ 308 h 444"/>
                  <a:gd name="T32" fmla="*/ 124 w 1156"/>
                  <a:gd name="T33" fmla="*/ 268 h 4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156"/>
                  <a:gd name="T52" fmla="*/ 0 h 444"/>
                  <a:gd name="T53" fmla="*/ 1156 w 1156"/>
                  <a:gd name="T54" fmla="*/ 444 h 4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156" h="444">
                    <a:moveTo>
                      <a:pt x="124" y="268"/>
                    </a:moveTo>
                    <a:lnTo>
                      <a:pt x="204" y="224"/>
                    </a:lnTo>
                    <a:lnTo>
                      <a:pt x="312" y="112"/>
                    </a:lnTo>
                    <a:lnTo>
                      <a:pt x="392" y="60"/>
                    </a:lnTo>
                    <a:lnTo>
                      <a:pt x="488" y="24"/>
                    </a:lnTo>
                    <a:lnTo>
                      <a:pt x="615" y="0"/>
                    </a:lnTo>
                    <a:lnTo>
                      <a:pt x="735" y="0"/>
                    </a:lnTo>
                    <a:lnTo>
                      <a:pt x="859" y="48"/>
                    </a:lnTo>
                    <a:lnTo>
                      <a:pt x="924" y="104"/>
                    </a:lnTo>
                    <a:lnTo>
                      <a:pt x="1036" y="200"/>
                    </a:lnTo>
                    <a:lnTo>
                      <a:pt x="1091" y="300"/>
                    </a:lnTo>
                    <a:lnTo>
                      <a:pt x="1156" y="423"/>
                    </a:lnTo>
                    <a:lnTo>
                      <a:pt x="188" y="436"/>
                    </a:lnTo>
                    <a:lnTo>
                      <a:pt x="0" y="444"/>
                    </a:lnTo>
                    <a:lnTo>
                      <a:pt x="24" y="376"/>
                    </a:lnTo>
                    <a:lnTo>
                      <a:pt x="76" y="308"/>
                    </a:lnTo>
                    <a:lnTo>
                      <a:pt x="124" y="268"/>
                    </a:lnTo>
                    <a:close/>
                  </a:path>
                </a:pathLst>
              </a:custGeom>
              <a:pattFill prst="pct10">
                <a:fgClr>
                  <a:srgbClr val="00FF99">
                    <a:alpha val="92155"/>
                  </a:srgbClr>
                </a:fgClr>
                <a:bgClr>
                  <a:srgbClr val="58925F">
                    <a:alpha val="92155"/>
                  </a:srgbClr>
                </a:bgClr>
              </a:patt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84" name="Freeform 342" descr="Песок"/>
              <p:cNvSpPr>
                <a:spLocks/>
              </p:cNvSpPr>
              <p:nvPr/>
            </p:nvSpPr>
            <p:spPr bwMode="auto">
              <a:xfrm>
                <a:off x="1392" y="3072"/>
                <a:ext cx="1156" cy="404"/>
              </a:xfrm>
              <a:custGeom>
                <a:avLst/>
                <a:gdLst>
                  <a:gd name="T0" fmla="*/ 124 w 1156"/>
                  <a:gd name="T1" fmla="*/ 138 h 444"/>
                  <a:gd name="T2" fmla="*/ 204 w 1156"/>
                  <a:gd name="T3" fmla="*/ 116 h 444"/>
                  <a:gd name="T4" fmla="*/ 312 w 1156"/>
                  <a:gd name="T5" fmla="*/ 58 h 444"/>
                  <a:gd name="T6" fmla="*/ 392 w 1156"/>
                  <a:gd name="T7" fmla="*/ 31 h 444"/>
                  <a:gd name="T8" fmla="*/ 488 w 1156"/>
                  <a:gd name="T9" fmla="*/ 13 h 444"/>
                  <a:gd name="T10" fmla="*/ 615 w 1156"/>
                  <a:gd name="T11" fmla="*/ 0 h 444"/>
                  <a:gd name="T12" fmla="*/ 735 w 1156"/>
                  <a:gd name="T13" fmla="*/ 0 h 444"/>
                  <a:gd name="T14" fmla="*/ 859 w 1156"/>
                  <a:gd name="T15" fmla="*/ 25 h 444"/>
                  <a:gd name="T16" fmla="*/ 924 w 1156"/>
                  <a:gd name="T17" fmla="*/ 54 h 444"/>
                  <a:gd name="T18" fmla="*/ 1036 w 1156"/>
                  <a:gd name="T19" fmla="*/ 104 h 444"/>
                  <a:gd name="T20" fmla="*/ 1091 w 1156"/>
                  <a:gd name="T21" fmla="*/ 155 h 444"/>
                  <a:gd name="T22" fmla="*/ 1156 w 1156"/>
                  <a:gd name="T23" fmla="*/ 217 h 444"/>
                  <a:gd name="T24" fmla="*/ 188 w 1156"/>
                  <a:gd name="T25" fmla="*/ 225 h 444"/>
                  <a:gd name="T26" fmla="*/ 0 w 1156"/>
                  <a:gd name="T27" fmla="*/ 230 h 444"/>
                  <a:gd name="T28" fmla="*/ 24 w 1156"/>
                  <a:gd name="T29" fmla="*/ 195 h 444"/>
                  <a:gd name="T30" fmla="*/ 76 w 1156"/>
                  <a:gd name="T31" fmla="*/ 159 h 444"/>
                  <a:gd name="T32" fmla="*/ 124 w 1156"/>
                  <a:gd name="T33" fmla="*/ 138 h 4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156"/>
                  <a:gd name="T52" fmla="*/ 0 h 444"/>
                  <a:gd name="T53" fmla="*/ 1156 w 1156"/>
                  <a:gd name="T54" fmla="*/ 444 h 4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156" h="444">
                    <a:moveTo>
                      <a:pt x="124" y="268"/>
                    </a:moveTo>
                    <a:lnTo>
                      <a:pt x="204" y="224"/>
                    </a:lnTo>
                    <a:lnTo>
                      <a:pt x="312" y="112"/>
                    </a:lnTo>
                    <a:lnTo>
                      <a:pt x="392" y="60"/>
                    </a:lnTo>
                    <a:lnTo>
                      <a:pt x="488" y="24"/>
                    </a:lnTo>
                    <a:lnTo>
                      <a:pt x="615" y="0"/>
                    </a:lnTo>
                    <a:lnTo>
                      <a:pt x="735" y="0"/>
                    </a:lnTo>
                    <a:lnTo>
                      <a:pt x="859" y="48"/>
                    </a:lnTo>
                    <a:lnTo>
                      <a:pt x="924" y="104"/>
                    </a:lnTo>
                    <a:lnTo>
                      <a:pt x="1036" y="200"/>
                    </a:lnTo>
                    <a:lnTo>
                      <a:pt x="1091" y="300"/>
                    </a:lnTo>
                    <a:lnTo>
                      <a:pt x="1156" y="423"/>
                    </a:lnTo>
                    <a:lnTo>
                      <a:pt x="188" y="436"/>
                    </a:lnTo>
                    <a:lnTo>
                      <a:pt x="0" y="444"/>
                    </a:lnTo>
                    <a:lnTo>
                      <a:pt x="24" y="376"/>
                    </a:lnTo>
                    <a:lnTo>
                      <a:pt x="76" y="308"/>
                    </a:lnTo>
                    <a:lnTo>
                      <a:pt x="124" y="268"/>
                    </a:lnTo>
                    <a:close/>
                  </a:path>
                </a:pathLst>
              </a:custGeom>
              <a:blipFill dpi="0" rotWithShape="1">
                <a:blip r:embed="rId7" cstate="print">
                  <a:alphaModFix amt="54000"/>
                </a:blip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353" name="Freeform 343"/>
            <p:cNvSpPr>
              <a:spLocks/>
            </p:cNvSpPr>
            <p:nvPr/>
          </p:nvSpPr>
          <p:spPr bwMode="auto">
            <a:xfrm flipH="1">
              <a:off x="624" y="3600"/>
              <a:ext cx="78" cy="120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0 w 242"/>
                <a:gd name="T11" fmla="*/ 1 h 242"/>
                <a:gd name="T12" fmla="*/ 0 w 242"/>
                <a:gd name="T13" fmla="*/ 1 h 242"/>
                <a:gd name="T14" fmla="*/ 0 w 242"/>
                <a:gd name="T15" fmla="*/ 1 h 242"/>
                <a:gd name="T16" fmla="*/ 0 w 242"/>
                <a:gd name="T17" fmla="*/ 1 h 242"/>
                <a:gd name="T18" fmla="*/ 0 w 242"/>
                <a:gd name="T19" fmla="*/ 1 h 242"/>
                <a:gd name="T20" fmla="*/ 0 w 242"/>
                <a:gd name="T21" fmla="*/ 1 h 242"/>
                <a:gd name="T22" fmla="*/ 0 w 242"/>
                <a:gd name="T23" fmla="*/ 1 h 242"/>
                <a:gd name="T24" fmla="*/ 0 w 242"/>
                <a:gd name="T25" fmla="*/ 1 h 242"/>
                <a:gd name="T26" fmla="*/ 0 w 242"/>
                <a:gd name="T27" fmla="*/ 0 h 242"/>
                <a:gd name="T28" fmla="*/ 0 w 242"/>
                <a:gd name="T29" fmla="*/ 0 h 242"/>
                <a:gd name="T30" fmla="*/ 0 w 242"/>
                <a:gd name="T31" fmla="*/ 0 h 242"/>
                <a:gd name="T32" fmla="*/ 0 w 242"/>
                <a:gd name="T33" fmla="*/ 1 h 242"/>
                <a:gd name="T34" fmla="*/ 0 w 242"/>
                <a:gd name="T35" fmla="*/ 1 h 242"/>
                <a:gd name="T36" fmla="*/ 0 w 242"/>
                <a:gd name="T37" fmla="*/ 1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1 h 242"/>
                <a:gd name="T50" fmla="*/ 0 w 242"/>
                <a:gd name="T51" fmla="*/ 1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54" name="Group 344"/>
            <p:cNvGrpSpPr>
              <a:grpSpLocks/>
            </p:cNvGrpSpPr>
            <p:nvPr/>
          </p:nvGrpSpPr>
          <p:grpSpPr bwMode="auto">
            <a:xfrm>
              <a:off x="912" y="3456"/>
              <a:ext cx="240" cy="275"/>
              <a:chOff x="3168" y="2592"/>
              <a:chExt cx="1104" cy="1056"/>
            </a:xfrm>
          </p:grpSpPr>
          <p:sp>
            <p:nvSpPr>
              <p:cNvPr id="10376" name="Freeform 345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77" name="Freeform 346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78" name="Oval 347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9" name="Oval 348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80" name="Oval 349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81" name="Oval 350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82" name="Oval 351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355" name="Freeform 352"/>
            <p:cNvSpPr>
              <a:spLocks/>
            </p:cNvSpPr>
            <p:nvPr/>
          </p:nvSpPr>
          <p:spPr bwMode="auto">
            <a:xfrm flipH="1">
              <a:off x="1008" y="3312"/>
              <a:ext cx="78" cy="120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0 w 242"/>
                <a:gd name="T11" fmla="*/ 1 h 242"/>
                <a:gd name="T12" fmla="*/ 0 w 242"/>
                <a:gd name="T13" fmla="*/ 1 h 242"/>
                <a:gd name="T14" fmla="*/ 0 w 242"/>
                <a:gd name="T15" fmla="*/ 1 h 242"/>
                <a:gd name="T16" fmla="*/ 0 w 242"/>
                <a:gd name="T17" fmla="*/ 1 h 242"/>
                <a:gd name="T18" fmla="*/ 0 w 242"/>
                <a:gd name="T19" fmla="*/ 1 h 242"/>
                <a:gd name="T20" fmla="*/ 0 w 242"/>
                <a:gd name="T21" fmla="*/ 1 h 242"/>
                <a:gd name="T22" fmla="*/ 0 w 242"/>
                <a:gd name="T23" fmla="*/ 1 h 242"/>
                <a:gd name="T24" fmla="*/ 0 w 242"/>
                <a:gd name="T25" fmla="*/ 1 h 242"/>
                <a:gd name="T26" fmla="*/ 0 w 242"/>
                <a:gd name="T27" fmla="*/ 0 h 242"/>
                <a:gd name="T28" fmla="*/ 0 w 242"/>
                <a:gd name="T29" fmla="*/ 0 h 242"/>
                <a:gd name="T30" fmla="*/ 0 w 242"/>
                <a:gd name="T31" fmla="*/ 0 h 242"/>
                <a:gd name="T32" fmla="*/ 0 w 242"/>
                <a:gd name="T33" fmla="*/ 1 h 242"/>
                <a:gd name="T34" fmla="*/ 0 w 242"/>
                <a:gd name="T35" fmla="*/ 1 h 242"/>
                <a:gd name="T36" fmla="*/ 0 w 242"/>
                <a:gd name="T37" fmla="*/ 1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1 h 242"/>
                <a:gd name="T50" fmla="*/ 0 w 242"/>
                <a:gd name="T51" fmla="*/ 1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6" name="Freeform 353"/>
            <p:cNvSpPr>
              <a:spLocks/>
            </p:cNvSpPr>
            <p:nvPr/>
          </p:nvSpPr>
          <p:spPr bwMode="auto">
            <a:xfrm>
              <a:off x="624" y="3504"/>
              <a:ext cx="116" cy="80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0 h 242"/>
                <a:gd name="T6" fmla="*/ 0 w 242"/>
                <a:gd name="T7" fmla="*/ 0 h 242"/>
                <a:gd name="T8" fmla="*/ 0 w 242"/>
                <a:gd name="T9" fmla="*/ 0 h 242"/>
                <a:gd name="T10" fmla="*/ 1 w 242"/>
                <a:gd name="T11" fmla="*/ 0 h 242"/>
                <a:gd name="T12" fmla="*/ 1 w 242"/>
                <a:gd name="T13" fmla="*/ 0 h 242"/>
                <a:gd name="T14" fmla="*/ 1 w 242"/>
                <a:gd name="T15" fmla="*/ 0 h 242"/>
                <a:gd name="T16" fmla="*/ 1 w 242"/>
                <a:gd name="T17" fmla="*/ 0 h 242"/>
                <a:gd name="T18" fmla="*/ 1 w 242"/>
                <a:gd name="T19" fmla="*/ 0 h 242"/>
                <a:gd name="T20" fmla="*/ 1 w 242"/>
                <a:gd name="T21" fmla="*/ 0 h 242"/>
                <a:gd name="T22" fmla="*/ 1 w 242"/>
                <a:gd name="T23" fmla="*/ 0 h 242"/>
                <a:gd name="T24" fmla="*/ 1 w 242"/>
                <a:gd name="T25" fmla="*/ 0 h 242"/>
                <a:gd name="T26" fmla="*/ 1 w 242"/>
                <a:gd name="T27" fmla="*/ 0 h 242"/>
                <a:gd name="T28" fmla="*/ 1 w 242"/>
                <a:gd name="T29" fmla="*/ 0 h 242"/>
                <a:gd name="T30" fmla="*/ 1 w 242"/>
                <a:gd name="T31" fmla="*/ 0 h 242"/>
                <a:gd name="T32" fmla="*/ 1 w 242"/>
                <a:gd name="T33" fmla="*/ 0 h 242"/>
                <a:gd name="T34" fmla="*/ 1 w 242"/>
                <a:gd name="T35" fmla="*/ 0 h 242"/>
                <a:gd name="T36" fmla="*/ 1 w 242"/>
                <a:gd name="T37" fmla="*/ 0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0 h 242"/>
                <a:gd name="T50" fmla="*/ 0 w 242"/>
                <a:gd name="T51" fmla="*/ 0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7" name="Freeform 354"/>
            <p:cNvSpPr>
              <a:spLocks/>
            </p:cNvSpPr>
            <p:nvPr/>
          </p:nvSpPr>
          <p:spPr bwMode="auto">
            <a:xfrm flipH="1">
              <a:off x="1392" y="3600"/>
              <a:ext cx="116" cy="119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1 w 242"/>
                <a:gd name="T11" fmla="*/ 1 h 242"/>
                <a:gd name="T12" fmla="*/ 1 w 242"/>
                <a:gd name="T13" fmla="*/ 1 h 242"/>
                <a:gd name="T14" fmla="*/ 1 w 242"/>
                <a:gd name="T15" fmla="*/ 1 h 242"/>
                <a:gd name="T16" fmla="*/ 1 w 242"/>
                <a:gd name="T17" fmla="*/ 1 h 242"/>
                <a:gd name="T18" fmla="*/ 1 w 242"/>
                <a:gd name="T19" fmla="*/ 1 h 242"/>
                <a:gd name="T20" fmla="*/ 1 w 242"/>
                <a:gd name="T21" fmla="*/ 1 h 242"/>
                <a:gd name="T22" fmla="*/ 1 w 242"/>
                <a:gd name="T23" fmla="*/ 1 h 242"/>
                <a:gd name="T24" fmla="*/ 1 w 242"/>
                <a:gd name="T25" fmla="*/ 1 h 242"/>
                <a:gd name="T26" fmla="*/ 1 w 242"/>
                <a:gd name="T27" fmla="*/ 0 h 242"/>
                <a:gd name="T28" fmla="*/ 1 w 242"/>
                <a:gd name="T29" fmla="*/ 0 h 242"/>
                <a:gd name="T30" fmla="*/ 1 w 242"/>
                <a:gd name="T31" fmla="*/ 0 h 242"/>
                <a:gd name="T32" fmla="*/ 1 w 242"/>
                <a:gd name="T33" fmla="*/ 0 h 242"/>
                <a:gd name="T34" fmla="*/ 1 w 242"/>
                <a:gd name="T35" fmla="*/ 1 h 242"/>
                <a:gd name="T36" fmla="*/ 1 w 242"/>
                <a:gd name="T37" fmla="*/ 1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1 h 242"/>
                <a:gd name="T50" fmla="*/ 0 w 242"/>
                <a:gd name="T51" fmla="*/ 0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8" name="Freeform 355"/>
            <p:cNvSpPr>
              <a:spLocks/>
            </p:cNvSpPr>
            <p:nvPr/>
          </p:nvSpPr>
          <p:spPr bwMode="auto">
            <a:xfrm>
              <a:off x="432" y="3648"/>
              <a:ext cx="116" cy="119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1 w 242"/>
                <a:gd name="T11" fmla="*/ 1 h 242"/>
                <a:gd name="T12" fmla="*/ 1 w 242"/>
                <a:gd name="T13" fmla="*/ 1 h 242"/>
                <a:gd name="T14" fmla="*/ 1 w 242"/>
                <a:gd name="T15" fmla="*/ 1 h 242"/>
                <a:gd name="T16" fmla="*/ 1 w 242"/>
                <a:gd name="T17" fmla="*/ 1 h 242"/>
                <a:gd name="T18" fmla="*/ 1 w 242"/>
                <a:gd name="T19" fmla="*/ 1 h 242"/>
                <a:gd name="T20" fmla="*/ 1 w 242"/>
                <a:gd name="T21" fmla="*/ 1 h 242"/>
                <a:gd name="T22" fmla="*/ 1 w 242"/>
                <a:gd name="T23" fmla="*/ 1 h 242"/>
                <a:gd name="T24" fmla="*/ 1 w 242"/>
                <a:gd name="T25" fmla="*/ 1 h 242"/>
                <a:gd name="T26" fmla="*/ 1 w 242"/>
                <a:gd name="T27" fmla="*/ 0 h 242"/>
                <a:gd name="T28" fmla="*/ 1 w 242"/>
                <a:gd name="T29" fmla="*/ 0 h 242"/>
                <a:gd name="T30" fmla="*/ 1 w 242"/>
                <a:gd name="T31" fmla="*/ 0 h 242"/>
                <a:gd name="T32" fmla="*/ 1 w 242"/>
                <a:gd name="T33" fmla="*/ 0 h 242"/>
                <a:gd name="T34" fmla="*/ 1 w 242"/>
                <a:gd name="T35" fmla="*/ 1 h 242"/>
                <a:gd name="T36" fmla="*/ 1 w 242"/>
                <a:gd name="T37" fmla="*/ 1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1 h 242"/>
                <a:gd name="T50" fmla="*/ 0 w 242"/>
                <a:gd name="T51" fmla="*/ 0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59" name="Group 356"/>
            <p:cNvGrpSpPr>
              <a:grpSpLocks/>
            </p:cNvGrpSpPr>
            <p:nvPr/>
          </p:nvGrpSpPr>
          <p:grpSpPr bwMode="auto">
            <a:xfrm flipH="1">
              <a:off x="1200" y="3408"/>
              <a:ext cx="288" cy="309"/>
              <a:chOff x="3168" y="2592"/>
              <a:chExt cx="1104" cy="1056"/>
            </a:xfrm>
          </p:grpSpPr>
          <p:sp>
            <p:nvSpPr>
              <p:cNvPr id="10369" name="Freeform 357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70" name="Freeform 358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45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71" name="Oval 359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2" name="Oval 360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3" name="Oval 361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4" name="Oval 362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5" name="Oval 363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360" name="Freeform 364"/>
            <p:cNvSpPr>
              <a:spLocks/>
            </p:cNvSpPr>
            <p:nvPr/>
          </p:nvSpPr>
          <p:spPr bwMode="auto">
            <a:xfrm>
              <a:off x="1248" y="3648"/>
              <a:ext cx="116" cy="119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1 w 242"/>
                <a:gd name="T11" fmla="*/ 1 h 242"/>
                <a:gd name="T12" fmla="*/ 1 w 242"/>
                <a:gd name="T13" fmla="*/ 1 h 242"/>
                <a:gd name="T14" fmla="*/ 1 w 242"/>
                <a:gd name="T15" fmla="*/ 1 h 242"/>
                <a:gd name="T16" fmla="*/ 1 w 242"/>
                <a:gd name="T17" fmla="*/ 1 h 242"/>
                <a:gd name="T18" fmla="*/ 1 w 242"/>
                <a:gd name="T19" fmla="*/ 1 h 242"/>
                <a:gd name="T20" fmla="*/ 1 w 242"/>
                <a:gd name="T21" fmla="*/ 1 h 242"/>
                <a:gd name="T22" fmla="*/ 1 w 242"/>
                <a:gd name="T23" fmla="*/ 1 h 242"/>
                <a:gd name="T24" fmla="*/ 1 w 242"/>
                <a:gd name="T25" fmla="*/ 1 h 242"/>
                <a:gd name="T26" fmla="*/ 1 w 242"/>
                <a:gd name="T27" fmla="*/ 0 h 242"/>
                <a:gd name="T28" fmla="*/ 1 w 242"/>
                <a:gd name="T29" fmla="*/ 0 h 242"/>
                <a:gd name="T30" fmla="*/ 1 w 242"/>
                <a:gd name="T31" fmla="*/ 0 h 242"/>
                <a:gd name="T32" fmla="*/ 1 w 242"/>
                <a:gd name="T33" fmla="*/ 0 h 242"/>
                <a:gd name="T34" fmla="*/ 1 w 242"/>
                <a:gd name="T35" fmla="*/ 1 h 242"/>
                <a:gd name="T36" fmla="*/ 1 w 242"/>
                <a:gd name="T37" fmla="*/ 1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1 h 242"/>
                <a:gd name="T50" fmla="*/ 0 w 242"/>
                <a:gd name="T51" fmla="*/ 0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1" name="Freeform 365"/>
            <p:cNvSpPr>
              <a:spLocks/>
            </p:cNvSpPr>
            <p:nvPr/>
          </p:nvSpPr>
          <p:spPr bwMode="auto">
            <a:xfrm>
              <a:off x="722" y="3552"/>
              <a:ext cx="232" cy="156"/>
            </a:xfrm>
            <a:custGeom>
              <a:avLst/>
              <a:gdLst>
                <a:gd name="T0" fmla="*/ 0 w 480"/>
                <a:gd name="T1" fmla="*/ 4 h 288"/>
                <a:gd name="T2" fmla="*/ 0 w 480"/>
                <a:gd name="T3" fmla="*/ 3 h 288"/>
                <a:gd name="T4" fmla="*/ 1 w 480"/>
                <a:gd name="T5" fmla="*/ 2 h 288"/>
                <a:gd name="T6" fmla="*/ 1 w 480"/>
                <a:gd name="T7" fmla="*/ 1 h 288"/>
                <a:gd name="T8" fmla="*/ 1 w 480"/>
                <a:gd name="T9" fmla="*/ 0 h 288"/>
                <a:gd name="T10" fmla="*/ 2 w 480"/>
                <a:gd name="T11" fmla="*/ 1 h 288"/>
                <a:gd name="T12" fmla="*/ 3 w 480"/>
                <a:gd name="T13" fmla="*/ 1 h 288"/>
                <a:gd name="T14" fmla="*/ 3 w 480"/>
                <a:gd name="T15" fmla="*/ 2 h 288"/>
                <a:gd name="T16" fmla="*/ 1 w 480"/>
                <a:gd name="T17" fmla="*/ 3 h 288"/>
                <a:gd name="T18" fmla="*/ 2 w 480"/>
                <a:gd name="T19" fmla="*/ 3 h 288"/>
                <a:gd name="T20" fmla="*/ 1 w 480"/>
                <a:gd name="T21" fmla="*/ 3 h 288"/>
                <a:gd name="T22" fmla="*/ 1 w 480"/>
                <a:gd name="T23" fmla="*/ 4 h 288"/>
                <a:gd name="T24" fmla="*/ 0 w 480"/>
                <a:gd name="T25" fmla="*/ 4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2" name="Freeform 366"/>
            <p:cNvSpPr>
              <a:spLocks/>
            </p:cNvSpPr>
            <p:nvPr/>
          </p:nvSpPr>
          <p:spPr bwMode="auto">
            <a:xfrm>
              <a:off x="816" y="3600"/>
              <a:ext cx="155" cy="158"/>
            </a:xfrm>
            <a:custGeom>
              <a:avLst/>
              <a:gdLst>
                <a:gd name="T0" fmla="*/ 1 w 242"/>
                <a:gd name="T1" fmla="*/ 5 h 242"/>
                <a:gd name="T2" fmla="*/ 3 w 242"/>
                <a:gd name="T3" fmla="*/ 6 h 242"/>
                <a:gd name="T4" fmla="*/ 4 w 242"/>
                <a:gd name="T5" fmla="*/ 8 h 242"/>
                <a:gd name="T6" fmla="*/ 4 w 242"/>
                <a:gd name="T7" fmla="*/ 8 h 242"/>
                <a:gd name="T8" fmla="*/ 5 w 242"/>
                <a:gd name="T9" fmla="*/ 12 h 242"/>
                <a:gd name="T10" fmla="*/ 6 w 242"/>
                <a:gd name="T11" fmla="*/ 12 h 242"/>
                <a:gd name="T12" fmla="*/ 7 w 242"/>
                <a:gd name="T13" fmla="*/ 12 h 242"/>
                <a:gd name="T14" fmla="*/ 8 w 242"/>
                <a:gd name="T15" fmla="*/ 10 h 242"/>
                <a:gd name="T16" fmla="*/ 8 w 242"/>
                <a:gd name="T17" fmla="*/ 8 h 242"/>
                <a:gd name="T18" fmla="*/ 9 w 242"/>
                <a:gd name="T19" fmla="*/ 8 h 242"/>
                <a:gd name="T20" fmla="*/ 10 w 242"/>
                <a:gd name="T21" fmla="*/ 7 h 242"/>
                <a:gd name="T22" fmla="*/ 10 w 242"/>
                <a:gd name="T23" fmla="*/ 7 h 242"/>
                <a:gd name="T24" fmla="*/ 11 w 242"/>
                <a:gd name="T25" fmla="*/ 7 h 242"/>
                <a:gd name="T26" fmla="*/ 10 w 242"/>
                <a:gd name="T27" fmla="*/ 5 h 242"/>
                <a:gd name="T28" fmla="*/ 8 w 242"/>
                <a:gd name="T29" fmla="*/ 5 h 242"/>
                <a:gd name="T30" fmla="*/ 8 w 242"/>
                <a:gd name="T31" fmla="*/ 6 h 242"/>
                <a:gd name="T32" fmla="*/ 8 w 242"/>
                <a:gd name="T33" fmla="*/ 7 h 242"/>
                <a:gd name="T34" fmla="*/ 8 w 242"/>
                <a:gd name="T35" fmla="*/ 7 h 242"/>
                <a:gd name="T36" fmla="*/ 6 w 242"/>
                <a:gd name="T37" fmla="*/ 8 h 242"/>
                <a:gd name="T38" fmla="*/ 4 w 242"/>
                <a:gd name="T39" fmla="*/ 2 h 242"/>
                <a:gd name="T40" fmla="*/ 2 w 242"/>
                <a:gd name="T41" fmla="*/ 0 h 242"/>
                <a:gd name="T42" fmla="*/ 3 w 242"/>
                <a:gd name="T43" fmla="*/ 2 h 242"/>
                <a:gd name="T44" fmla="*/ 4 w 242"/>
                <a:gd name="T45" fmla="*/ 5 h 242"/>
                <a:gd name="T46" fmla="*/ 5 w 242"/>
                <a:gd name="T47" fmla="*/ 5 h 242"/>
                <a:gd name="T48" fmla="*/ 5 w 242"/>
                <a:gd name="T49" fmla="*/ 8 h 242"/>
                <a:gd name="T50" fmla="*/ 4 w 242"/>
                <a:gd name="T51" fmla="*/ 7 h 242"/>
                <a:gd name="T52" fmla="*/ 3 w 242"/>
                <a:gd name="T53" fmla="*/ 5 h 242"/>
                <a:gd name="T54" fmla="*/ 2 w 242"/>
                <a:gd name="T55" fmla="*/ 5 h 242"/>
                <a:gd name="T56" fmla="*/ 2 w 242"/>
                <a:gd name="T57" fmla="*/ 5 h 242"/>
                <a:gd name="T58" fmla="*/ 1 w 242"/>
                <a:gd name="T59" fmla="*/ 5 h 242"/>
                <a:gd name="T60" fmla="*/ 1 w 242"/>
                <a:gd name="T61" fmla="*/ 5 h 242"/>
                <a:gd name="T62" fmla="*/ 1 w 242"/>
                <a:gd name="T63" fmla="*/ 5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3" name="Freeform 367"/>
            <p:cNvSpPr>
              <a:spLocks/>
            </p:cNvSpPr>
            <p:nvPr/>
          </p:nvSpPr>
          <p:spPr bwMode="auto">
            <a:xfrm>
              <a:off x="384" y="3648"/>
              <a:ext cx="1152" cy="144"/>
            </a:xfrm>
            <a:custGeom>
              <a:avLst/>
              <a:gdLst>
                <a:gd name="T0" fmla="*/ 192 w 1152"/>
                <a:gd name="T1" fmla="*/ 6 h 192"/>
                <a:gd name="T2" fmla="*/ 0 w 1152"/>
                <a:gd name="T3" fmla="*/ 19 h 192"/>
                <a:gd name="T4" fmla="*/ 240 w 1152"/>
                <a:gd name="T5" fmla="*/ 26 h 192"/>
                <a:gd name="T6" fmla="*/ 480 w 1152"/>
                <a:gd name="T7" fmla="*/ 19 h 192"/>
                <a:gd name="T8" fmla="*/ 768 w 1152"/>
                <a:gd name="T9" fmla="*/ 26 h 192"/>
                <a:gd name="T10" fmla="*/ 1152 w 1152"/>
                <a:gd name="T11" fmla="*/ 26 h 192"/>
                <a:gd name="T12" fmla="*/ 1104 w 1152"/>
                <a:gd name="T13" fmla="*/ 13 h 192"/>
                <a:gd name="T14" fmla="*/ 1056 w 1152"/>
                <a:gd name="T15" fmla="*/ 6 h 192"/>
                <a:gd name="T16" fmla="*/ 816 w 1152"/>
                <a:gd name="T17" fmla="*/ 6 h 192"/>
                <a:gd name="T18" fmla="*/ 528 w 1152"/>
                <a:gd name="T19" fmla="*/ 13 h 192"/>
                <a:gd name="T20" fmla="*/ 480 w 1152"/>
                <a:gd name="T21" fmla="*/ 6 h 192"/>
                <a:gd name="T22" fmla="*/ 384 w 1152"/>
                <a:gd name="T23" fmla="*/ 0 h 192"/>
                <a:gd name="T24" fmla="*/ 288 w 1152"/>
                <a:gd name="T25" fmla="*/ 6 h 192"/>
                <a:gd name="T26" fmla="*/ 192 w 1152"/>
                <a:gd name="T27" fmla="*/ 6 h 1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52"/>
                <a:gd name="T43" fmla="*/ 0 h 192"/>
                <a:gd name="T44" fmla="*/ 1152 w 1152"/>
                <a:gd name="T45" fmla="*/ 192 h 1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52" h="192">
                  <a:moveTo>
                    <a:pt x="192" y="48"/>
                  </a:moveTo>
                  <a:lnTo>
                    <a:pt x="0" y="144"/>
                  </a:lnTo>
                  <a:lnTo>
                    <a:pt x="240" y="192"/>
                  </a:lnTo>
                  <a:lnTo>
                    <a:pt x="480" y="144"/>
                  </a:lnTo>
                  <a:lnTo>
                    <a:pt x="768" y="192"/>
                  </a:lnTo>
                  <a:lnTo>
                    <a:pt x="1152" y="192"/>
                  </a:lnTo>
                  <a:lnTo>
                    <a:pt x="1104" y="96"/>
                  </a:lnTo>
                  <a:lnTo>
                    <a:pt x="1056" y="48"/>
                  </a:lnTo>
                  <a:lnTo>
                    <a:pt x="816" y="48"/>
                  </a:lnTo>
                  <a:lnTo>
                    <a:pt x="528" y="96"/>
                  </a:lnTo>
                  <a:lnTo>
                    <a:pt x="480" y="48"/>
                  </a:lnTo>
                  <a:lnTo>
                    <a:pt x="384" y="0"/>
                  </a:lnTo>
                  <a:lnTo>
                    <a:pt x="288" y="48"/>
                  </a:lnTo>
                  <a:lnTo>
                    <a:pt x="192" y="4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4" name="Freeform 368"/>
            <p:cNvSpPr>
              <a:spLocks/>
            </p:cNvSpPr>
            <p:nvPr/>
          </p:nvSpPr>
          <p:spPr bwMode="auto">
            <a:xfrm flipH="1">
              <a:off x="1056" y="3264"/>
              <a:ext cx="96" cy="144"/>
            </a:xfrm>
            <a:custGeom>
              <a:avLst/>
              <a:gdLst>
                <a:gd name="T0" fmla="*/ 0 w 242"/>
                <a:gd name="T1" fmla="*/ 2 h 242"/>
                <a:gd name="T2" fmla="*/ 0 w 242"/>
                <a:gd name="T3" fmla="*/ 3 h 242"/>
                <a:gd name="T4" fmla="*/ 0 w 242"/>
                <a:gd name="T5" fmla="*/ 4 h 242"/>
                <a:gd name="T6" fmla="*/ 0 w 242"/>
                <a:gd name="T7" fmla="*/ 5 h 242"/>
                <a:gd name="T8" fmla="*/ 0 w 242"/>
                <a:gd name="T9" fmla="*/ 7 h 242"/>
                <a:gd name="T10" fmla="*/ 0 w 242"/>
                <a:gd name="T11" fmla="*/ 6 h 242"/>
                <a:gd name="T12" fmla="*/ 0 w 242"/>
                <a:gd name="T13" fmla="*/ 7 h 242"/>
                <a:gd name="T14" fmla="*/ 0 w 242"/>
                <a:gd name="T15" fmla="*/ 6 h 242"/>
                <a:gd name="T16" fmla="*/ 0 w 242"/>
                <a:gd name="T17" fmla="*/ 4 h 242"/>
                <a:gd name="T18" fmla="*/ 0 w 242"/>
                <a:gd name="T19" fmla="*/ 4 h 242"/>
                <a:gd name="T20" fmla="*/ 0 w 242"/>
                <a:gd name="T21" fmla="*/ 4 h 242"/>
                <a:gd name="T22" fmla="*/ 0 w 242"/>
                <a:gd name="T23" fmla="*/ 4 h 242"/>
                <a:gd name="T24" fmla="*/ 0 w 242"/>
                <a:gd name="T25" fmla="*/ 4 h 242"/>
                <a:gd name="T26" fmla="*/ 0 w 242"/>
                <a:gd name="T27" fmla="*/ 3 h 242"/>
                <a:gd name="T28" fmla="*/ 0 w 242"/>
                <a:gd name="T29" fmla="*/ 3 h 242"/>
                <a:gd name="T30" fmla="*/ 0 w 242"/>
                <a:gd name="T31" fmla="*/ 3 h 242"/>
                <a:gd name="T32" fmla="*/ 0 w 242"/>
                <a:gd name="T33" fmla="*/ 4 h 242"/>
                <a:gd name="T34" fmla="*/ 0 w 242"/>
                <a:gd name="T35" fmla="*/ 4 h 242"/>
                <a:gd name="T36" fmla="*/ 0 w 242"/>
                <a:gd name="T37" fmla="*/ 4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2 h 242"/>
                <a:gd name="T46" fmla="*/ 0 w 242"/>
                <a:gd name="T47" fmla="*/ 3 h 242"/>
                <a:gd name="T48" fmla="*/ 0 w 242"/>
                <a:gd name="T49" fmla="*/ 4 h 242"/>
                <a:gd name="T50" fmla="*/ 0 w 242"/>
                <a:gd name="T51" fmla="*/ 4 h 242"/>
                <a:gd name="T52" fmla="*/ 0 w 242"/>
                <a:gd name="T53" fmla="*/ 2 h 242"/>
                <a:gd name="T54" fmla="*/ 0 w 242"/>
                <a:gd name="T55" fmla="*/ 2 h 242"/>
                <a:gd name="T56" fmla="*/ 0 w 242"/>
                <a:gd name="T57" fmla="*/ 2 h 242"/>
                <a:gd name="T58" fmla="*/ 0 w 242"/>
                <a:gd name="T59" fmla="*/ 2 h 242"/>
                <a:gd name="T60" fmla="*/ 0 w 242"/>
                <a:gd name="T61" fmla="*/ 2 h 242"/>
                <a:gd name="T62" fmla="*/ 0 w 242"/>
                <a:gd name="T63" fmla="*/ 2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65" name="Group 369"/>
            <p:cNvGrpSpPr>
              <a:grpSpLocks/>
            </p:cNvGrpSpPr>
            <p:nvPr/>
          </p:nvGrpSpPr>
          <p:grpSpPr bwMode="auto">
            <a:xfrm rot="931447">
              <a:off x="1140" y="3302"/>
              <a:ext cx="96" cy="125"/>
              <a:chOff x="768" y="3936"/>
              <a:chExt cx="320" cy="336"/>
            </a:xfrm>
          </p:grpSpPr>
          <p:sp>
            <p:nvSpPr>
              <p:cNvPr id="10367" name="Freeform 370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68" name="Freeform 371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366" name="Freeform 372"/>
            <p:cNvSpPr>
              <a:spLocks/>
            </p:cNvSpPr>
            <p:nvPr/>
          </p:nvSpPr>
          <p:spPr bwMode="auto">
            <a:xfrm flipH="1">
              <a:off x="1008" y="3648"/>
              <a:ext cx="144" cy="128"/>
            </a:xfrm>
            <a:custGeom>
              <a:avLst/>
              <a:gdLst>
                <a:gd name="T0" fmla="*/ 1 w 242"/>
                <a:gd name="T1" fmla="*/ 1 h 242"/>
                <a:gd name="T2" fmla="*/ 1 w 242"/>
                <a:gd name="T3" fmla="*/ 2 h 242"/>
                <a:gd name="T4" fmla="*/ 2 w 242"/>
                <a:gd name="T5" fmla="*/ 2 h 242"/>
                <a:gd name="T6" fmla="*/ 2 w 242"/>
                <a:gd name="T7" fmla="*/ 2 h 242"/>
                <a:gd name="T8" fmla="*/ 3 w 242"/>
                <a:gd name="T9" fmla="*/ 3 h 242"/>
                <a:gd name="T10" fmla="*/ 4 w 242"/>
                <a:gd name="T11" fmla="*/ 3 h 242"/>
                <a:gd name="T12" fmla="*/ 4 w 242"/>
                <a:gd name="T13" fmla="*/ 3 h 242"/>
                <a:gd name="T14" fmla="*/ 4 w 242"/>
                <a:gd name="T15" fmla="*/ 3 h 242"/>
                <a:gd name="T16" fmla="*/ 5 w 242"/>
                <a:gd name="T17" fmla="*/ 2 h 242"/>
                <a:gd name="T18" fmla="*/ 5 w 242"/>
                <a:gd name="T19" fmla="*/ 2 h 242"/>
                <a:gd name="T20" fmla="*/ 6 w 242"/>
                <a:gd name="T21" fmla="*/ 2 h 242"/>
                <a:gd name="T22" fmla="*/ 6 w 242"/>
                <a:gd name="T23" fmla="*/ 2 h 242"/>
                <a:gd name="T24" fmla="*/ 7 w 242"/>
                <a:gd name="T25" fmla="*/ 2 h 242"/>
                <a:gd name="T26" fmla="*/ 6 w 242"/>
                <a:gd name="T27" fmla="*/ 1 h 242"/>
                <a:gd name="T28" fmla="*/ 5 w 242"/>
                <a:gd name="T29" fmla="*/ 2 h 242"/>
                <a:gd name="T30" fmla="*/ 5 w 242"/>
                <a:gd name="T31" fmla="*/ 2 h 242"/>
                <a:gd name="T32" fmla="*/ 4 w 242"/>
                <a:gd name="T33" fmla="*/ 2 h 242"/>
                <a:gd name="T34" fmla="*/ 4 w 242"/>
                <a:gd name="T35" fmla="*/ 2 h 242"/>
                <a:gd name="T36" fmla="*/ 4 w 242"/>
                <a:gd name="T37" fmla="*/ 2 h 242"/>
                <a:gd name="T38" fmla="*/ 2 w 242"/>
                <a:gd name="T39" fmla="*/ 1 h 242"/>
                <a:gd name="T40" fmla="*/ 1 w 242"/>
                <a:gd name="T41" fmla="*/ 0 h 242"/>
                <a:gd name="T42" fmla="*/ 2 w 242"/>
                <a:gd name="T43" fmla="*/ 1 h 242"/>
                <a:gd name="T44" fmla="*/ 2 w 242"/>
                <a:gd name="T45" fmla="*/ 1 h 242"/>
                <a:gd name="T46" fmla="*/ 3 w 242"/>
                <a:gd name="T47" fmla="*/ 1 h 242"/>
                <a:gd name="T48" fmla="*/ 3 w 242"/>
                <a:gd name="T49" fmla="*/ 2 h 242"/>
                <a:gd name="T50" fmla="*/ 2 w 242"/>
                <a:gd name="T51" fmla="*/ 2 h 242"/>
                <a:gd name="T52" fmla="*/ 2 w 242"/>
                <a:gd name="T53" fmla="*/ 1 h 242"/>
                <a:gd name="T54" fmla="*/ 1 w 242"/>
                <a:gd name="T55" fmla="*/ 1 h 242"/>
                <a:gd name="T56" fmla="*/ 1 w 242"/>
                <a:gd name="T57" fmla="*/ 1 h 242"/>
                <a:gd name="T58" fmla="*/ 1 w 242"/>
                <a:gd name="T59" fmla="*/ 1 h 242"/>
                <a:gd name="T60" fmla="*/ 1 w 242"/>
                <a:gd name="T61" fmla="*/ 1 h 242"/>
                <a:gd name="T62" fmla="*/ 1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68" name="Group 479"/>
          <p:cNvGrpSpPr>
            <a:grpSpLocks/>
          </p:cNvGrpSpPr>
          <p:nvPr/>
        </p:nvGrpSpPr>
        <p:grpSpPr bwMode="auto">
          <a:xfrm>
            <a:off x="0" y="5229225"/>
            <a:ext cx="1701800" cy="1066800"/>
            <a:chOff x="2712" y="3264"/>
            <a:chExt cx="976" cy="636"/>
          </a:xfrm>
        </p:grpSpPr>
        <p:grpSp>
          <p:nvGrpSpPr>
            <p:cNvPr id="10323" name="Group 480"/>
            <p:cNvGrpSpPr>
              <a:grpSpLocks/>
            </p:cNvGrpSpPr>
            <p:nvPr/>
          </p:nvGrpSpPr>
          <p:grpSpPr bwMode="auto">
            <a:xfrm>
              <a:off x="2928" y="3264"/>
              <a:ext cx="192" cy="323"/>
              <a:chOff x="336" y="3312"/>
              <a:chExt cx="576" cy="816"/>
            </a:xfrm>
          </p:grpSpPr>
          <p:sp>
            <p:nvSpPr>
              <p:cNvPr id="10344" name="Rectangle 481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0345" name="Group 482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10346" name="Freeform 483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47" name="Freeform 484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29 w 432"/>
                    <a:gd name="T1" fmla="*/ 6 h 288"/>
                    <a:gd name="T2" fmla="*/ 20 w 432"/>
                    <a:gd name="T3" fmla="*/ 11 h 288"/>
                    <a:gd name="T4" fmla="*/ 0 w 432"/>
                    <a:gd name="T5" fmla="*/ 17 h 288"/>
                    <a:gd name="T6" fmla="*/ 25 w 432"/>
                    <a:gd name="T7" fmla="*/ 14 h 288"/>
                    <a:gd name="T8" fmla="*/ 33 w 432"/>
                    <a:gd name="T9" fmla="*/ 17 h 288"/>
                    <a:gd name="T10" fmla="*/ 41 w 432"/>
                    <a:gd name="T11" fmla="*/ 17 h 288"/>
                    <a:gd name="T12" fmla="*/ 50 w 432"/>
                    <a:gd name="T13" fmla="*/ 14 h 288"/>
                    <a:gd name="T14" fmla="*/ 65 w 432"/>
                    <a:gd name="T15" fmla="*/ 17 h 288"/>
                    <a:gd name="T16" fmla="*/ 75 w 432"/>
                    <a:gd name="T17" fmla="*/ 17 h 288"/>
                    <a:gd name="T18" fmla="*/ 58 w 432"/>
                    <a:gd name="T19" fmla="*/ 11 h 288"/>
                    <a:gd name="T20" fmla="*/ 50 w 432"/>
                    <a:gd name="T21" fmla="*/ 6 h 288"/>
                    <a:gd name="T22" fmla="*/ 41 w 432"/>
                    <a:gd name="T23" fmla="*/ 0 h 288"/>
                    <a:gd name="T24" fmla="*/ 37 w 432"/>
                    <a:gd name="T25" fmla="*/ 1 h 288"/>
                    <a:gd name="T26" fmla="*/ 29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48" name="Freeform 485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3 w 432"/>
                    <a:gd name="T1" fmla="*/ 6 h 288"/>
                    <a:gd name="T2" fmla="*/ 2 w 432"/>
                    <a:gd name="T3" fmla="*/ 11 h 288"/>
                    <a:gd name="T4" fmla="*/ 0 w 432"/>
                    <a:gd name="T5" fmla="*/ 17 h 288"/>
                    <a:gd name="T6" fmla="*/ 2 w 432"/>
                    <a:gd name="T7" fmla="*/ 14 h 288"/>
                    <a:gd name="T8" fmla="*/ 3 w 432"/>
                    <a:gd name="T9" fmla="*/ 17 h 288"/>
                    <a:gd name="T10" fmla="*/ 4 w 432"/>
                    <a:gd name="T11" fmla="*/ 17 h 288"/>
                    <a:gd name="T12" fmla="*/ 4 w 432"/>
                    <a:gd name="T13" fmla="*/ 14 h 288"/>
                    <a:gd name="T14" fmla="*/ 6 w 432"/>
                    <a:gd name="T15" fmla="*/ 17 h 288"/>
                    <a:gd name="T16" fmla="*/ 7 w 432"/>
                    <a:gd name="T17" fmla="*/ 17 h 288"/>
                    <a:gd name="T18" fmla="*/ 6 w 432"/>
                    <a:gd name="T19" fmla="*/ 11 h 288"/>
                    <a:gd name="T20" fmla="*/ 4 w 432"/>
                    <a:gd name="T21" fmla="*/ 6 h 288"/>
                    <a:gd name="T22" fmla="*/ 4 w 432"/>
                    <a:gd name="T23" fmla="*/ 0 h 288"/>
                    <a:gd name="T24" fmla="*/ 4 w 432"/>
                    <a:gd name="T25" fmla="*/ 1 h 288"/>
                    <a:gd name="T26" fmla="*/ 3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324" name="Group 486"/>
            <p:cNvGrpSpPr>
              <a:grpSpLocks/>
            </p:cNvGrpSpPr>
            <p:nvPr/>
          </p:nvGrpSpPr>
          <p:grpSpPr bwMode="auto">
            <a:xfrm>
              <a:off x="3024" y="3456"/>
              <a:ext cx="576" cy="336"/>
              <a:chOff x="3792" y="3216"/>
              <a:chExt cx="576" cy="336"/>
            </a:xfrm>
          </p:grpSpPr>
          <p:sp>
            <p:nvSpPr>
              <p:cNvPr id="10342" name="Freeform 487" descr="Бумажный пакет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blipFill dpi="0" rotWithShape="1">
                <a:blip r:embed="rId5" cstate="print">
                  <a:alphaModFix amt="50000"/>
                </a:blip>
                <a:srcRect/>
                <a:tile tx="0" ty="0" sx="100000" sy="100000" flip="none" algn="tl"/>
              </a:blipFill>
              <a:ln w="28575">
                <a:solidFill>
                  <a:schemeClr val="tx1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43" name="Freeform 488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alpha val="21001"/>
                    </a:srgbClr>
                  </a:gs>
                  <a:gs pos="100000">
                    <a:schemeClr val="tx1">
                      <a:alpha val="50000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bg2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325" name="Freeform 489" descr="Коричневый мрамор"/>
            <p:cNvSpPr>
              <a:spLocks/>
            </p:cNvSpPr>
            <p:nvPr/>
          </p:nvSpPr>
          <p:spPr bwMode="auto">
            <a:xfrm rot="405361">
              <a:off x="2832" y="3600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6" name="Freeform 490"/>
            <p:cNvSpPr>
              <a:spLocks/>
            </p:cNvSpPr>
            <p:nvPr/>
          </p:nvSpPr>
          <p:spPr bwMode="auto">
            <a:xfrm>
              <a:off x="3216" y="3504"/>
              <a:ext cx="193" cy="96"/>
            </a:xfrm>
            <a:custGeom>
              <a:avLst/>
              <a:gdLst>
                <a:gd name="T0" fmla="*/ 0 w 480"/>
                <a:gd name="T1" fmla="*/ 0 h 288"/>
                <a:gd name="T2" fmla="*/ 0 w 480"/>
                <a:gd name="T3" fmla="*/ 0 h 288"/>
                <a:gd name="T4" fmla="*/ 0 w 480"/>
                <a:gd name="T5" fmla="*/ 0 h 288"/>
                <a:gd name="T6" fmla="*/ 0 w 480"/>
                <a:gd name="T7" fmla="*/ 0 h 288"/>
                <a:gd name="T8" fmla="*/ 0 w 480"/>
                <a:gd name="T9" fmla="*/ 0 h 288"/>
                <a:gd name="T10" fmla="*/ 1 w 480"/>
                <a:gd name="T11" fmla="*/ 0 h 288"/>
                <a:gd name="T12" fmla="*/ 1 w 480"/>
                <a:gd name="T13" fmla="*/ 0 h 288"/>
                <a:gd name="T14" fmla="*/ 1 w 480"/>
                <a:gd name="T15" fmla="*/ 0 h 288"/>
                <a:gd name="T16" fmla="*/ 0 w 480"/>
                <a:gd name="T17" fmla="*/ 0 h 288"/>
                <a:gd name="T18" fmla="*/ 1 w 480"/>
                <a:gd name="T19" fmla="*/ 0 h 288"/>
                <a:gd name="T20" fmla="*/ 0 w 480"/>
                <a:gd name="T21" fmla="*/ 0 h 288"/>
                <a:gd name="T22" fmla="*/ 0 w 480"/>
                <a:gd name="T23" fmla="*/ 0 h 288"/>
                <a:gd name="T24" fmla="*/ 0 w 480"/>
                <a:gd name="T25" fmla="*/ 0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27" name="Group 491"/>
            <p:cNvGrpSpPr>
              <a:grpSpLocks/>
            </p:cNvGrpSpPr>
            <p:nvPr/>
          </p:nvGrpSpPr>
          <p:grpSpPr bwMode="auto">
            <a:xfrm rot="931447">
              <a:off x="2784" y="3648"/>
              <a:ext cx="80" cy="125"/>
              <a:chOff x="768" y="3936"/>
              <a:chExt cx="320" cy="336"/>
            </a:xfrm>
          </p:grpSpPr>
          <p:sp>
            <p:nvSpPr>
              <p:cNvPr id="10340" name="Freeform 492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41" name="Freeform 493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328" name="Freeform 494"/>
            <p:cNvSpPr>
              <a:spLocks/>
            </p:cNvSpPr>
            <p:nvPr/>
          </p:nvSpPr>
          <p:spPr bwMode="auto">
            <a:xfrm flipH="1">
              <a:off x="3552" y="3648"/>
              <a:ext cx="120" cy="128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2 h 242"/>
                <a:gd name="T4" fmla="*/ 0 w 242"/>
                <a:gd name="T5" fmla="*/ 2 h 242"/>
                <a:gd name="T6" fmla="*/ 0 w 242"/>
                <a:gd name="T7" fmla="*/ 2 h 242"/>
                <a:gd name="T8" fmla="*/ 0 w 242"/>
                <a:gd name="T9" fmla="*/ 3 h 242"/>
                <a:gd name="T10" fmla="*/ 1 w 242"/>
                <a:gd name="T11" fmla="*/ 3 h 242"/>
                <a:gd name="T12" fmla="*/ 1 w 242"/>
                <a:gd name="T13" fmla="*/ 3 h 242"/>
                <a:gd name="T14" fmla="*/ 1 w 242"/>
                <a:gd name="T15" fmla="*/ 3 h 242"/>
                <a:gd name="T16" fmla="*/ 1 w 242"/>
                <a:gd name="T17" fmla="*/ 2 h 242"/>
                <a:gd name="T18" fmla="*/ 1 w 242"/>
                <a:gd name="T19" fmla="*/ 2 h 242"/>
                <a:gd name="T20" fmla="*/ 1 w 242"/>
                <a:gd name="T21" fmla="*/ 2 h 242"/>
                <a:gd name="T22" fmla="*/ 1 w 242"/>
                <a:gd name="T23" fmla="*/ 2 h 242"/>
                <a:gd name="T24" fmla="*/ 1 w 242"/>
                <a:gd name="T25" fmla="*/ 2 h 242"/>
                <a:gd name="T26" fmla="*/ 1 w 242"/>
                <a:gd name="T27" fmla="*/ 1 h 242"/>
                <a:gd name="T28" fmla="*/ 1 w 242"/>
                <a:gd name="T29" fmla="*/ 2 h 242"/>
                <a:gd name="T30" fmla="*/ 1 w 242"/>
                <a:gd name="T31" fmla="*/ 2 h 242"/>
                <a:gd name="T32" fmla="*/ 1 w 242"/>
                <a:gd name="T33" fmla="*/ 2 h 242"/>
                <a:gd name="T34" fmla="*/ 1 w 242"/>
                <a:gd name="T35" fmla="*/ 2 h 242"/>
                <a:gd name="T36" fmla="*/ 1 w 242"/>
                <a:gd name="T37" fmla="*/ 2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2 h 242"/>
                <a:gd name="T50" fmla="*/ 0 w 242"/>
                <a:gd name="T51" fmla="*/ 2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9" name="Freeform 495"/>
            <p:cNvSpPr>
              <a:spLocks/>
            </p:cNvSpPr>
            <p:nvPr/>
          </p:nvSpPr>
          <p:spPr bwMode="auto">
            <a:xfrm>
              <a:off x="3024" y="3648"/>
              <a:ext cx="97" cy="167"/>
            </a:xfrm>
            <a:custGeom>
              <a:avLst/>
              <a:gdLst>
                <a:gd name="T0" fmla="*/ 0 w 242"/>
                <a:gd name="T1" fmla="*/ 7 h 242"/>
                <a:gd name="T2" fmla="*/ 0 w 242"/>
                <a:gd name="T3" fmla="*/ 9 h 242"/>
                <a:gd name="T4" fmla="*/ 0 w 242"/>
                <a:gd name="T5" fmla="*/ 11 h 242"/>
                <a:gd name="T6" fmla="*/ 0 w 242"/>
                <a:gd name="T7" fmla="*/ 13 h 242"/>
                <a:gd name="T8" fmla="*/ 0 w 242"/>
                <a:gd name="T9" fmla="*/ 18 h 242"/>
                <a:gd name="T10" fmla="*/ 0 w 242"/>
                <a:gd name="T11" fmla="*/ 18 h 242"/>
                <a:gd name="T12" fmla="*/ 0 w 242"/>
                <a:gd name="T13" fmla="*/ 18 h 242"/>
                <a:gd name="T14" fmla="*/ 0 w 242"/>
                <a:gd name="T15" fmla="*/ 16 h 242"/>
                <a:gd name="T16" fmla="*/ 0 w 242"/>
                <a:gd name="T17" fmla="*/ 12 h 242"/>
                <a:gd name="T18" fmla="*/ 0 w 242"/>
                <a:gd name="T19" fmla="*/ 11 h 242"/>
                <a:gd name="T20" fmla="*/ 0 w 242"/>
                <a:gd name="T21" fmla="*/ 10 h 242"/>
                <a:gd name="T22" fmla="*/ 0 w 242"/>
                <a:gd name="T23" fmla="*/ 10 h 242"/>
                <a:gd name="T24" fmla="*/ 0 w 242"/>
                <a:gd name="T25" fmla="*/ 10 h 242"/>
                <a:gd name="T26" fmla="*/ 0 w 242"/>
                <a:gd name="T27" fmla="*/ 8 h 242"/>
                <a:gd name="T28" fmla="*/ 0 w 242"/>
                <a:gd name="T29" fmla="*/ 8 h 242"/>
                <a:gd name="T30" fmla="*/ 0 w 242"/>
                <a:gd name="T31" fmla="*/ 9 h 242"/>
                <a:gd name="T32" fmla="*/ 0 w 242"/>
                <a:gd name="T33" fmla="*/ 10 h 242"/>
                <a:gd name="T34" fmla="*/ 0 w 242"/>
                <a:gd name="T35" fmla="*/ 10 h 242"/>
                <a:gd name="T36" fmla="*/ 0 w 242"/>
                <a:gd name="T37" fmla="*/ 13 h 242"/>
                <a:gd name="T38" fmla="*/ 0 w 242"/>
                <a:gd name="T39" fmla="*/ 4 h 242"/>
                <a:gd name="T40" fmla="*/ 0 w 242"/>
                <a:gd name="T41" fmla="*/ 0 h 242"/>
                <a:gd name="T42" fmla="*/ 0 w 242"/>
                <a:gd name="T43" fmla="*/ 3 h 242"/>
                <a:gd name="T44" fmla="*/ 0 w 242"/>
                <a:gd name="T45" fmla="*/ 6 h 242"/>
                <a:gd name="T46" fmla="*/ 0 w 242"/>
                <a:gd name="T47" fmla="*/ 8 h 242"/>
                <a:gd name="T48" fmla="*/ 0 w 242"/>
                <a:gd name="T49" fmla="*/ 12 h 242"/>
                <a:gd name="T50" fmla="*/ 0 w 242"/>
                <a:gd name="T51" fmla="*/ 10 h 242"/>
                <a:gd name="T52" fmla="*/ 0 w 242"/>
                <a:gd name="T53" fmla="*/ 8 h 242"/>
                <a:gd name="T54" fmla="*/ 0 w 242"/>
                <a:gd name="T55" fmla="*/ 7 h 242"/>
                <a:gd name="T56" fmla="*/ 0 w 242"/>
                <a:gd name="T57" fmla="*/ 6 h 242"/>
                <a:gd name="T58" fmla="*/ 0 w 242"/>
                <a:gd name="T59" fmla="*/ 6 h 242"/>
                <a:gd name="T60" fmla="*/ 0 w 242"/>
                <a:gd name="T61" fmla="*/ 7 h 242"/>
                <a:gd name="T62" fmla="*/ 0 w 242"/>
                <a:gd name="T63" fmla="*/ 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92" name="Freeform 496"/>
            <p:cNvSpPr>
              <a:spLocks/>
            </p:cNvSpPr>
            <p:nvPr/>
          </p:nvSpPr>
          <p:spPr bwMode="auto">
            <a:xfrm>
              <a:off x="3072" y="3696"/>
              <a:ext cx="351" cy="168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1" name="Freeform 497"/>
            <p:cNvSpPr>
              <a:spLocks/>
            </p:cNvSpPr>
            <p:nvPr/>
          </p:nvSpPr>
          <p:spPr bwMode="auto">
            <a:xfrm>
              <a:off x="2712" y="3676"/>
              <a:ext cx="976" cy="224"/>
            </a:xfrm>
            <a:custGeom>
              <a:avLst/>
              <a:gdLst>
                <a:gd name="T0" fmla="*/ 120 w 976"/>
                <a:gd name="T1" fmla="*/ 68 h 224"/>
                <a:gd name="T2" fmla="*/ 0 w 976"/>
                <a:gd name="T3" fmla="*/ 112 h 224"/>
                <a:gd name="T4" fmla="*/ 156 w 976"/>
                <a:gd name="T5" fmla="*/ 172 h 224"/>
                <a:gd name="T6" fmla="*/ 424 w 976"/>
                <a:gd name="T7" fmla="*/ 224 h 224"/>
                <a:gd name="T8" fmla="*/ 748 w 976"/>
                <a:gd name="T9" fmla="*/ 204 h 224"/>
                <a:gd name="T10" fmla="*/ 976 w 976"/>
                <a:gd name="T11" fmla="*/ 136 h 224"/>
                <a:gd name="T12" fmla="*/ 952 w 976"/>
                <a:gd name="T13" fmla="*/ 64 h 224"/>
                <a:gd name="T14" fmla="*/ 868 w 976"/>
                <a:gd name="T15" fmla="*/ 0 h 224"/>
                <a:gd name="T16" fmla="*/ 832 w 976"/>
                <a:gd name="T17" fmla="*/ 92 h 224"/>
                <a:gd name="T18" fmla="*/ 736 w 976"/>
                <a:gd name="T19" fmla="*/ 112 h 224"/>
                <a:gd name="T20" fmla="*/ 692 w 976"/>
                <a:gd name="T21" fmla="*/ 136 h 224"/>
                <a:gd name="T22" fmla="*/ 652 w 976"/>
                <a:gd name="T23" fmla="*/ 180 h 224"/>
                <a:gd name="T24" fmla="*/ 572 w 976"/>
                <a:gd name="T25" fmla="*/ 164 h 224"/>
                <a:gd name="T26" fmla="*/ 464 w 976"/>
                <a:gd name="T27" fmla="*/ 188 h 224"/>
                <a:gd name="T28" fmla="*/ 424 w 976"/>
                <a:gd name="T29" fmla="*/ 152 h 224"/>
                <a:gd name="T30" fmla="*/ 372 w 976"/>
                <a:gd name="T31" fmla="*/ 112 h 224"/>
                <a:gd name="T32" fmla="*/ 264 w 976"/>
                <a:gd name="T33" fmla="*/ 104 h 224"/>
                <a:gd name="T34" fmla="*/ 120 w 976"/>
                <a:gd name="T35" fmla="*/ 68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76"/>
                <a:gd name="T55" fmla="*/ 0 h 224"/>
                <a:gd name="T56" fmla="*/ 976 w 976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76" h="224">
                  <a:moveTo>
                    <a:pt x="120" y="68"/>
                  </a:moveTo>
                  <a:lnTo>
                    <a:pt x="0" y="112"/>
                  </a:lnTo>
                  <a:lnTo>
                    <a:pt x="156" y="172"/>
                  </a:lnTo>
                  <a:lnTo>
                    <a:pt x="424" y="224"/>
                  </a:lnTo>
                  <a:lnTo>
                    <a:pt x="748" y="204"/>
                  </a:lnTo>
                  <a:lnTo>
                    <a:pt x="976" y="136"/>
                  </a:lnTo>
                  <a:lnTo>
                    <a:pt x="952" y="64"/>
                  </a:lnTo>
                  <a:lnTo>
                    <a:pt x="868" y="0"/>
                  </a:lnTo>
                  <a:lnTo>
                    <a:pt x="832" y="92"/>
                  </a:lnTo>
                  <a:lnTo>
                    <a:pt x="736" y="112"/>
                  </a:lnTo>
                  <a:lnTo>
                    <a:pt x="692" y="136"/>
                  </a:lnTo>
                  <a:lnTo>
                    <a:pt x="652" y="180"/>
                  </a:lnTo>
                  <a:lnTo>
                    <a:pt x="572" y="164"/>
                  </a:lnTo>
                  <a:lnTo>
                    <a:pt x="464" y="188"/>
                  </a:lnTo>
                  <a:lnTo>
                    <a:pt x="424" y="152"/>
                  </a:lnTo>
                  <a:lnTo>
                    <a:pt x="372" y="112"/>
                  </a:lnTo>
                  <a:lnTo>
                    <a:pt x="264" y="104"/>
                  </a:lnTo>
                  <a:lnTo>
                    <a:pt x="120" y="6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32" name="Group 498"/>
            <p:cNvGrpSpPr>
              <a:grpSpLocks/>
            </p:cNvGrpSpPr>
            <p:nvPr/>
          </p:nvGrpSpPr>
          <p:grpSpPr bwMode="auto">
            <a:xfrm>
              <a:off x="3216" y="3264"/>
              <a:ext cx="240" cy="275"/>
              <a:chOff x="3168" y="2592"/>
              <a:chExt cx="1104" cy="1056"/>
            </a:xfrm>
          </p:grpSpPr>
          <p:sp>
            <p:nvSpPr>
              <p:cNvPr id="10333" name="Freeform 499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34" name="Freeform 500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35" name="Oval 501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36" name="Oval 502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37" name="Oval 503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38" name="Oval 504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39" name="Oval 505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0269" name="Group 475"/>
          <p:cNvGrpSpPr>
            <a:grpSpLocks/>
          </p:cNvGrpSpPr>
          <p:nvPr/>
        </p:nvGrpSpPr>
        <p:grpSpPr bwMode="auto">
          <a:xfrm>
            <a:off x="1258888" y="4797425"/>
            <a:ext cx="304800" cy="495300"/>
            <a:chOff x="449" y="1584"/>
            <a:chExt cx="138" cy="216"/>
          </a:xfrm>
        </p:grpSpPr>
        <p:sp>
          <p:nvSpPr>
            <p:cNvPr id="10320" name="Freeform 476" descr="Зеленый мрамор"/>
            <p:cNvSpPr>
              <a:spLocks/>
            </p:cNvSpPr>
            <p:nvPr/>
          </p:nvSpPr>
          <p:spPr bwMode="auto">
            <a:xfrm>
              <a:off x="449" y="1664"/>
              <a:ext cx="138" cy="13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1 h 288"/>
                <a:gd name="T4" fmla="*/ 0 w 432"/>
                <a:gd name="T5" fmla="*/ 1 h 288"/>
                <a:gd name="T6" fmla="*/ 0 w 432"/>
                <a:gd name="T7" fmla="*/ 1 h 288"/>
                <a:gd name="T8" fmla="*/ 0 w 432"/>
                <a:gd name="T9" fmla="*/ 1 h 288"/>
                <a:gd name="T10" fmla="*/ 0 w 432"/>
                <a:gd name="T11" fmla="*/ 1 h 288"/>
                <a:gd name="T12" fmla="*/ 0 w 432"/>
                <a:gd name="T13" fmla="*/ 1 h 288"/>
                <a:gd name="T14" fmla="*/ 0 w 432"/>
                <a:gd name="T15" fmla="*/ 1 h 288"/>
                <a:gd name="T16" fmla="*/ 0 w 432"/>
                <a:gd name="T17" fmla="*/ 1 h 288"/>
                <a:gd name="T18" fmla="*/ 0 w 432"/>
                <a:gd name="T19" fmla="*/ 1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1" name="Freeform 477" descr="Зеленый мрамор"/>
            <p:cNvSpPr>
              <a:spLocks/>
            </p:cNvSpPr>
            <p:nvPr/>
          </p:nvSpPr>
          <p:spPr bwMode="auto">
            <a:xfrm>
              <a:off x="464" y="1637"/>
              <a:ext cx="108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2" name="Freeform 478" descr="Зеленый мрамор"/>
            <p:cNvSpPr>
              <a:spLocks/>
            </p:cNvSpPr>
            <p:nvPr/>
          </p:nvSpPr>
          <p:spPr bwMode="auto">
            <a:xfrm>
              <a:off x="480" y="1584"/>
              <a:ext cx="76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0" name="Group 400"/>
          <p:cNvGrpSpPr>
            <a:grpSpLocks/>
          </p:cNvGrpSpPr>
          <p:nvPr/>
        </p:nvGrpSpPr>
        <p:grpSpPr bwMode="auto">
          <a:xfrm>
            <a:off x="-323850" y="5715000"/>
            <a:ext cx="1371600" cy="1143000"/>
            <a:chOff x="1392" y="1584"/>
            <a:chExt cx="1296" cy="672"/>
          </a:xfrm>
        </p:grpSpPr>
        <p:grpSp>
          <p:nvGrpSpPr>
            <p:cNvPr id="10289" name="Group 401"/>
            <p:cNvGrpSpPr>
              <a:grpSpLocks/>
            </p:cNvGrpSpPr>
            <p:nvPr/>
          </p:nvGrpSpPr>
          <p:grpSpPr bwMode="auto">
            <a:xfrm>
              <a:off x="2400" y="1680"/>
              <a:ext cx="144" cy="192"/>
              <a:chOff x="2773" y="1408"/>
              <a:chExt cx="96" cy="144"/>
            </a:xfrm>
          </p:grpSpPr>
          <p:sp>
            <p:nvSpPr>
              <p:cNvPr id="10317" name="Freeform 402" descr="Зеленый мрамор"/>
              <p:cNvSpPr>
                <a:spLocks/>
              </p:cNvSpPr>
              <p:nvPr/>
            </p:nvSpPr>
            <p:spPr bwMode="auto">
              <a:xfrm>
                <a:off x="2773" y="145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8" name="Freeform 403" descr="Зеленый мрамор"/>
              <p:cNvSpPr>
                <a:spLocks/>
              </p:cNvSpPr>
              <p:nvPr/>
            </p:nvSpPr>
            <p:spPr bwMode="auto">
              <a:xfrm>
                <a:off x="2784" y="144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9" name="Freeform 404" descr="Зеленый мрамор"/>
              <p:cNvSpPr>
                <a:spLocks/>
              </p:cNvSpPr>
              <p:nvPr/>
            </p:nvSpPr>
            <p:spPr bwMode="auto">
              <a:xfrm>
                <a:off x="2794" y="140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290" name="Freeform 405" descr="Коричневый мрамор"/>
            <p:cNvSpPr>
              <a:spLocks/>
            </p:cNvSpPr>
            <p:nvPr/>
          </p:nvSpPr>
          <p:spPr bwMode="auto">
            <a:xfrm>
              <a:off x="1776" y="1584"/>
              <a:ext cx="912" cy="624"/>
            </a:xfrm>
            <a:custGeom>
              <a:avLst/>
              <a:gdLst>
                <a:gd name="T0" fmla="*/ 140 w 864"/>
                <a:gd name="T1" fmla="*/ 1081 h 528"/>
                <a:gd name="T2" fmla="*/ 209 w 864"/>
                <a:gd name="T3" fmla="*/ 927 h 528"/>
                <a:gd name="T4" fmla="*/ 352 w 864"/>
                <a:gd name="T5" fmla="*/ 774 h 528"/>
                <a:gd name="T6" fmla="*/ 421 w 864"/>
                <a:gd name="T7" fmla="*/ 774 h 528"/>
                <a:gd name="T8" fmla="*/ 561 w 864"/>
                <a:gd name="T9" fmla="*/ 463 h 528"/>
                <a:gd name="T10" fmla="*/ 630 w 864"/>
                <a:gd name="T11" fmla="*/ 154 h 528"/>
                <a:gd name="T12" fmla="*/ 701 w 864"/>
                <a:gd name="T13" fmla="*/ 0 h 528"/>
                <a:gd name="T14" fmla="*/ 771 w 864"/>
                <a:gd name="T15" fmla="*/ 154 h 528"/>
                <a:gd name="T16" fmla="*/ 842 w 864"/>
                <a:gd name="T17" fmla="*/ 154 h 528"/>
                <a:gd name="T18" fmla="*/ 842 w 864"/>
                <a:gd name="T19" fmla="*/ 308 h 528"/>
                <a:gd name="T20" fmla="*/ 913 w 864"/>
                <a:gd name="T21" fmla="*/ 463 h 528"/>
                <a:gd name="T22" fmla="*/ 913 w 864"/>
                <a:gd name="T23" fmla="*/ 619 h 528"/>
                <a:gd name="T24" fmla="*/ 1051 w 864"/>
                <a:gd name="T25" fmla="*/ 774 h 528"/>
                <a:gd name="T26" fmla="*/ 1051 w 864"/>
                <a:gd name="T27" fmla="*/ 927 h 528"/>
                <a:gd name="T28" fmla="*/ 1122 w 864"/>
                <a:gd name="T29" fmla="*/ 1081 h 528"/>
                <a:gd name="T30" fmla="*/ 1122 w 864"/>
                <a:gd name="T31" fmla="*/ 1237 h 528"/>
                <a:gd name="T32" fmla="*/ 1190 w 864"/>
                <a:gd name="T33" fmla="*/ 1237 h 528"/>
                <a:gd name="T34" fmla="*/ 1261 w 864"/>
                <a:gd name="T35" fmla="*/ 1237 h 528"/>
                <a:gd name="T36" fmla="*/ 1190 w 864"/>
                <a:gd name="T37" fmla="*/ 1392 h 528"/>
                <a:gd name="T38" fmla="*/ 842 w 864"/>
                <a:gd name="T39" fmla="*/ 1545 h 528"/>
                <a:gd name="T40" fmla="*/ 561 w 864"/>
                <a:gd name="T41" fmla="*/ 1545 h 528"/>
                <a:gd name="T42" fmla="*/ 421 w 864"/>
                <a:gd name="T43" fmla="*/ 1698 h 528"/>
                <a:gd name="T44" fmla="*/ 140 w 864"/>
                <a:gd name="T45" fmla="*/ 1545 h 528"/>
                <a:gd name="T46" fmla="*/ 0 w 864"/>
                <a:gd name="T47" fmla="*/ 1237 h 528"/>
                <a:gd name="T48" fmla="*/ 70 w 864"/>
                <a:gd name="T49" fmla="*/ 1081 h 528"/>
                <a:gd name="T50" fmla="*/ 140 w 864"/>
                <a:gd name="T51" fmla="*/ 1081 h 5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4"/>
                <a:gd name="T79" fmla="*/ 0 h 528"/>
                <a:gd name="T80" fmla="*/ 864 w 864"/>
                <a:gd name="T81" fmla="*/ 528 h 5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4" h="528">
                  <a:moveTo>
                    <a:pt x="96" y="336"/>
                  </a:moveTo>
                  <a:lnTo>
                    <a:pt x="144" y="288"/>
                  </a:lnTo>
                  <a:lnTo>
                    <a:pt x="240" y="240"/>
                  </a:lnTo>
                  <a:lnTo>
                    <a:pt x="288" y="240"/>
                  </a:lnTo>
                  <a:lnTo>
                    <a:pt x="384" y="144"/>
                  </a:lnTo>
                  <a:lnTo>
                    <a:pt x="432" y="48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576" y="48"/>
                  </a:lnTo>
                  <a:lnTo>
                    <a:pt x="576" y="96"/>
                  </a:lnTo>
                  <a:lnTo>
                    <a:pt x="624" y="144"/>
                  </a:lnTo>
                  <a:lnTo>
                    <a:pt x="624" y="192"/>
                  </a:lnTo>
                  <a:lnTo>
                    <a:pt x="720" y="240"/>
                  </a:lnTo>
                  <a:lnTo>
                    <a:pt x="720" y="288"/>
                  </a:lnTo>
                  <a:lnTo>
                    <a:pt x="768" y="336"/>
                  </a:lnTo>
                  <a:lnTo>
                    <a:pt x="768" y="384"/>
                  </a:lnTo>
                  <a:lnTo>
                    <a:pt x="816" y="384"/>
                  </a:lnTo>
                  <a:lnTo>
                    <a:pt x="864" y="384"/>
                  </a:lnTo>
                  <a:lnTo>
                    <a:pt x="816" y="432"/>
                  </a:lnTo>
                  <a:lnTo>
                    <a:pt x="576" y="480"/>
                  </a:lnTo>
                  <a:lnTo>
                    <a:pt x="384" y="480"/>
                  </a:lnTo>
                  <a:lnTo>
                    <a:pt x="288" y="528"/>
                  </a:lnTo>
                  <a:lnTo>
                    <a:pt x="96" y="480"/>
                  </a:lnTo>
                  <a:lnTo>
                    <a:pt x="0" y="384"/>
                  </a:lnTo>
                  <a:lnTo>
                    <a:pt x="48" y="336"/>
                  </a:lnTo>
                  <a:lnTo>
                    <a:pt x="96" y="336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1" name="Freeform 406"/>
            <p:cNvSpPr>
              <a:spLocks/>
            </p:cNvSpPr>
            <p:nvPr/>
          </p:nvSpPr>
          <p:spPr bwMode="auto">
            <a:xfrm>
              <a:off x="1968" y="1680"/>
              <a:ext cx="517" cy="511"/>
            </a:xfrm>
            <a:custGeom>
              <a:avLst/>
              <a:gdLst>
                <a:gd name="T0" fmla="*/ 565 w 480"/>
                <a:gd name="T1" fmla="*/ 0 h 336"/>
                <a:gd name="T2" fmla="*/ 646 w 480"/>
                <a:gd name="T3" fmla="*/ 1808 h 336"/>
                <a:gd name="T4" fmla="*/ 808 w 480"/>
                <a:gd name="T5" fmla="*/ 2709 h 336"/>
                <a:gd name="T6" fmla="*/ 808 w 480"/>
                <a:gd name="T7" fmla="*/ 4517 h 336"/>
                <a:gd name="T8" fmla="*/ 565 w 480"/>
                <a:gd name="T9" fmla="*/ 4517 h 336"/>
                <a:gd name="T10" fmla="*/ 405 w 480"/>
                <a:gd name="T11" fmla="*/ 5422 h 336"/>
                <a:gd name="T12" fmla="*/ 162 w 480"/>
                <a:gd name="T13" fmla="*/ 6324 h 336"/>
                <a:gd name="T14" fmla="*/ 0 w 480"/>
                <a:gd name="T15" fmla="*/ 4517 h 336"/>
                <a:gd name="T16" fmla="*/ 162 w 480"/>
                <a:gd name="T17" fmla="*/ 3614 h 336"/>
                <a:gd name="T18" fmla="*/ 242 w 480"/>
                <a:gd name="T19" fmla="*/ 2709 h 336"/>
                <a:gd name="T20" fmla="*/ 405 w 480"/>
                <a:gd name="T21" fmla="*/ 2709 h 336"/>
                <a:gd name="T22" fmla="*/ 485 w 480"/>
                <a:gd name="T23" fmla="*/ 905 h 336"/>
                <a:gd name="T24" fmla="*/ 565 w 480"/>
                <a:gd name="T25" fmla="*/ 0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336"/>
                <a:gd name="T41" fmla="*/ 480 w 480"/>
                <a:gd name="T42" fmla="*/ 336 h 3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336">
                  <a:moveTo>
                    <a:pt x="336" y="0"/>
                  </a:moveTo>
                  <a:lnTo>
                    <a:pt x="384" y="96"/>
                  </a:lnTo>
                  <a:lnTo>
                    <a:pt x="480" y="144"/>
                  </a:lnTo>
                  <a:lnTo>
                    <a:pt x="480" y="240"/>
                  </a:lnTo>
                  <a:lnTo>
                    <a:pt x="336" y="240"/>
                  </a:lnTo>
                  <a:lnTo>
                    <a:pt x="240" y="288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92"/>
                  </a:lnTo>
                  <a:lnTo>
                    <a:pt x="144" y="144"/>
                  </a:lnTo>
                  <a:lnTo>
                    <a:pt x="240" y="144"/>
                  </a:lnTo>
                  <a:lnTo>
                    <a:pt x="288" y="48"/>
                  </a:lnTo>
                  <a:lnTo>
                    <a:pt x="336" y="0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50998"/>
                  </a:srgbClr>
                </a:gs>
                <a:gs pos="100000">
                  <a:schemeClr val="tx2">
                    <a:alpha val="43999"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2" name="Freeform 407"/>
            <p:cNvSpPr>
              <a:spLocks/>
            </p:cNvSpPr>
            <p:nvPr/>
          </p:nvSpPr>
          <p:spPr bwMode="auto">
            <a:xfrm>
              <a:off x="1968" y="1680"/>
              <a:ext cx="528" cy="480"/>
            </a:xfrm>
            <a:custGeom>
              <a:avLst/>
              <a:gdLst>
                <a:gd name="T0" fmla="*/ 9 w 672"/>
                <a:gd name="T1" fmla="*/ 384 h 480"/>
                <a:gd name="T2" fmla="*/ 44 w 672"/>
                <a:gd name="T3" fmla="*/ 480 h 480"/>
                <a:gd name="T4" fmla="*/ 62 w 672"/>
                <a:gd name="T5" fmla="*/ 384 h 480"/>
                <a:gd name="T6" fmla="*/ 97 w 672"/>
                <a:gd name="T7" fmla="*/ 384 h 480"/>
                <a:gd name="T8" fmla="*/ 124 w 672"/>
                <a:gd name="T9" fmla="*/ 336 h 480"/>
                <a:gd name="T10" fmla="*/ 124 w 672"/>
                <a:gd name="T11" fmla="*/ 288 h 480"/>
                <a:gd name="T12" fmla="*/ 115 w 672"/>
                <a:gd name="T13" fmla="*/ 192 h 480"/>
                <a:gd name="T14" fmla="*/ 107 w 672"/>
                <a:gd name="T15" fmla="*/ 144 h 480"/>
                <a:gd name="T16" fmla="*/ 107 w 672"/>
                <a:gd name="T17" fmla="*/ 96 h 480"/>
                <a:gd name="T18" fmla="*/ 89 w 672"/>
                <a:gd name="T19" fmla="*/ 48 h 480"/>
                <a:gd name="T20" fmla="*/ 89 w 672"/>
                <a:gd name="T21" fmla="*/ 0 h 480"/>
                <a:gd name="T22" fmla="*/ 71 w 672"/>
                <a:gd name="T23" fmla="*/ 96 h 480"/>
                <a:gd name="T24" fmla="*/ 62 w 672"/>
                <a:gd name="T25" fmla="*/ 192 h 480"/>
                <a:gd name="T26" fmla="*/ 27 w 672"/>
                <a:gd name="T27" fmla="*/ 240 h 480"/>
                <a:gd name="T28" fmla="*/ 17 w 672"/>
                <a:gd name="T29" fmla="*/ 288 h 480"/>
                <a:gd name="T30" fmla="*/ 0 w 672"/>
                <a:gd name="T31" fmla="*/ 336 h 480"/>
                <a:gd name="T32" fmla="*/ 9 w 672"/>
                <a:gd name="T33" fmla="*/ 384 h 4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2"/>
                <a:gd name="T52" fmla="*/ 0 h 480"/>
                <a:gd name="T53" fmla="*/ 672 w 672"/>
                <a:gd name="T54" fmla="*/ 480 h 4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2" h="480">
                  <a:moveTo>
                    <a:pt x="48" y="384"/>
                  </a:moveTo>
                  <a:lnTo>
                    <a:pt x="240" y="480"/>
                  </a:lnTo>
                  <a:lnTo>
                    <a:pt x="336" y="384"/>
                  </a:lnTo>
                  <a:lnTo>
                    <a:pt x="528" y="384"/>
                  </a:lnTo>
                  <a:lnTo>
                    <a:pt x="672" y="336"/>
                  </a:lnTo>
                  <a:lnTo>
                    <a:pt x="672" y="288"/>
                  </a:lnTo>
                  <a:lnTo>
                    <a:pt x="624" y="192"/>
                  </a:lnTo>
                  <a:lnTo>
                    <a:pt x="576" y="144"/>
                  </a:lnTo>
                  <a:lnTo>
                    <a:pt x="576" y="96"/>
                  </a:lnTo>
                  <a:lnTo>
                    <a:pt x="480" y="48"/>
                  </a:lnTo>
                  <a:lnTo>
                    <a:pt x="480" y="0"/>
                  </a:lnTo>
                  <a:lnTo>
                    <a:pt x="384" y="96"/>
                  </a:lnTo>
                  <a:lnTo>
                    <a:pt x="336" y="192"/>
                  </a:lnTo>
                  <a:lnTo>
                    <a:pt x="144" y="240"/>
                  </a:lnTo>
                  <a:lnTo>
                    <a:pt x="96" y="288"/>
                  </a:lnTo>
                  <a:lnTo>
                    <a:pt x="0" y="336"/>
                  </a:lnTo>
                  <a:lnTo>
                    <a:pt x="48" y="384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12999"/>
                  </a:srgbClr>
                </a:gs>
                <a:gs pos="100000">
                  <a:schemeClr val="tx1">
                    <a:alpha val="56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3" name="Freeform 408"/>
            <p:cNvSpPr>
              <a:spLocks/>
            </p:cNvSpPr>
            <p:nvPr/>
          </p:nvSpPr>
          <p:spPr bwMode="auto">
            <a:xfrm>
              <a:off x="2064" y="1872"/>
              <a:ext cx="336" cy="288"/>
            </a:xfrm>
            <a:custGeom>
              <a:avLst/>
              <a:gdLst>
                <a:gd name="T0" fmla="*/ 0 w 144"/>
                <a:gd name="T1" fmla="*/ 2461 h 192"/>
                <a:gd name="T2" fmla="*/ 18053 w 144"/>
                <a:gd name="T3" fmla="*/ 0 h 192"/>
                <a:gd name="T4" fmla="*/ 36167 w 144"/>
                <a:gd name="T5" fmla="*/ 1641 h 192"/>
                <a:gd name="T6" fmla="*/ 36167 w 144"/>
                <a:gd name="T7" fmla="*/ 819 h 192"/>
                <a:gd name="T8" fmla="*/ 54222 w 144"/>
                <a:gd name="T9" fmla="*/ 2461 h 192"/>
                <a:gd name="T10" fmla="*/ 36167 w 144"/>
                <a:gd name="T11" fmla="*/ 2461 h 192"/>
                <a:gd name="T12" fmla="*/ 18053 w 144"/>
                <a:gd name="T13" fmla="*/ 3281 h 192"/>
                <a:gd name="T14" fmla="*/ 0 w 144"/>
                <a:gd name="T15" fmla="*/ 2461 h 1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192"/>
                <a:gd name="T26" fmla="*/ 144 w 144"/>
                <a:gd name="T27" fmla="*/ 192 h 1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192">
                  <a:moveTo>
                    <a:pt x="0" y="144"/>
                  </a:moveTo>
                  <a:lnTo>
                    <a:pt x="48" y="0"/>
                  </a:lnTo>
                  <a:lnTo>
                    <a:pt x="96" y="96"/>
                  </a:lnTo>
                  <a:lnTo>
                    <a:pt x="96" y="48"/>
                  </a:lnTo>
                  <a:lnTo>
                    <a:pt x="144" y="144"/>
                  </a:lnTo>
                  <a:lnTo>
                    <a:pt x="96" y="144"/>
                  </a:lnTo>
                  <a:lnTo>
                    <a:pt x="48" y="1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tx1">
                <a:alpha val="94116"/>
              </a:schemeClr>
            </a:solidFill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94" name="Group 409"/>
            <p:cNvGrpSpPr>
              <a:grpSpLocks/>
            </p:cNvGrpSpPr>
            <p:nvPr/>
          </p:nvGrpSpPr>
          <p:grpSpPr bwMode="auto">
            <a:xfrm>
              <a:off x="1392" y="1728"/>
              <a:ext cx="864" cy="528"/>
              <a:chOff x="1392" y="1728"/>
              <a:chExt cx="864" cy="528"/>
            </a:xfrm>
          </p:grpSpPr>
          <p:sp>
            <p:nvSpPr>
              <p:cNvPr id="10307" name="Freeform 410" descr="Бумажный пакет"/>
              <p:cNvSpPr>
                <a:spLocks/>
              </p:cNvSpPr>
              <p:nvPr/>
            </p:nvSpPr>
            <p:spPr bwMode="auto">
              <a:xfrm>
                <a:off x="1392" y="1728"/>
                <a:ext cx="864" cy="528"/>
              </a:xfrm>
              <a:custGeom>
                <a:avLst/>
                <a:gdLst>
                  <a:gd name="T0" fmla="*/ 96 w 864"/>
                  <a:gd name="T1" fmla="*/ 336 h 528"/>
                  <a:gd name="T2" fmla="*/ 144 w 864"/>
                  <a:gd name="T3" fmla="*/ 288 h 528"/>
                  <a:gd name="T4" fmla="*/ 240 w 864"/>
                  <a:gd name="T5" fmla="*/ 240 h 528"/>
                  <a:gd name="T6" fmla="*/ 288 w 864"/>
                  <a:gd name="T7" fmla="*/ 240 h 528"/>
                  <a:gd name="T8" fmla="*/ 384 w 864"/>
                  <a:gd name="T9" fmla="*/ 144 h 528"/>
                  <a:gd name="T10" fmla="*/ 432 w 864"/>
                  <a:gd name="T11" fmla="*/ 48 h 528"/>
                  <a:gd name="T12" fmla="*/ 480 w 864"/>
                  <a:gd name="T13" fmla="*/ 0 h 528"/>
                  <a:gd name="T14" fmla="*/ 528 w 864"/>
                  <a:gd name="T15" fmla="*/ 48 h 528"/>
                  <a:gd name="T16" fmla="*/ 576 w 864"/>
                  <a:gd name="T17" fmla="*/ 48 h 528"/>
                  <a:gd name="T18" fmla="*/ 576 w 864"/>
                  <a:gd name="T19" fmla="*/ 96 h 528"/>
                  <a:gd name="T20" fmla="*/ 624 w 864"/>
                  <a:gd name="T21" fmla="*/ 144 h 528"/>
                  <a:gd name="T22" fmla="*/ 624 w 864"/>
                  <a:gd name="T23" fmla="*/ 192 h 528"/>
                  <a:gd name="T24" fmla="*/ 720 w 864"/>
                  <a:gd name="T25" fmla="*/ 240 h 528"/>
                  <a:gd name="T26" fmla="*/ 720 w 864"/>
                  <a:gd name="T27" fmla="*/ 288 h 528"/>
                  <a:gd name="T28" fmla="*/ 768 w 864"/>
                  <a:gd name="T29" fmla="*/ 336 h 528"/>
                  <a:gd name="T30" fmla="*/ 768 w 864"/>
                  <a:gd name="T31" fmla="*/ 384 h 528"/>
                  <a:gd name="T32" fmla="*/ 816 w 864"/>
                  <a:gd name="T33" fmla="*/ 384 h 528"/>
                  <a:gd name="T34" fmla="*/ 864 w 864"/>
                  <a:gd name="T35" fmla="*/ 384 h 528"/>
                  <a:gd name="T36" fmla="*/ 816 w 864"/>
                  <a:gd name="T37" fmla="*/ 432 h 528"/>
                  <a:gd name="T38" fmla="*/ 576 w 864"/>
                  <a:gd name="T39" fmla="*/ 480 h 528"/>
                  <a:gd name="T40" fmla="*/ 384 w 864"/>
                  <a:gd name="T41" fmla="*/ 480 h 528"/>
                  <a:gd name="T42" fmla="*/ 288 w 864"/>
                  <a:gd name="T43" fmla="*/ 528 h 528"/>
                  <a:gd name="T44" fmla="*/ 96 w 864"/>
                  <a:gd name="T45" fmla="*/ 480 h 528"/>
                  <a:gd name="T46" fmla="*/ 0 w 864"/>
                  <a:gd name="T47" fmla="*/ 384 h 528"/>
                  <a:gd name="T48" fmla="*/ 48 w 864"/>
                  <a:gd name="T49" fmla="*/ 336 h 528"/>
                  <a:gd name="T50" fmla="*/ 96 w 864"/>
                  <a:gd name="T51" fmla="*/ 336 h 5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4"/>
                  <a:gd name="T79" fmla="*/ 0 h 528"/>
                  <a:gd name="T80" fmla="*/ 864 w 864"/>
                  <a:gd name="T81" fmla="*/ 528 h 5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4" h="528">
                    <a:moveTo>
                      <a:pt x="96" y="336"/>
                    </a:moveTo>
                    <a:lnTo>
                      <a:pt x="144" y="288"/>
                    </a:lnTo>
                    <a:lnTo>
                      <a:pt x="240" y="240"/>
                    </a:lnTo>
                    <a:lnTo>
                      <a:pt x="288" y="240"/>
                    </a:lnTo>
                    <a:lnTo>
                      <a:pt x="384" y="144"/>
                    </a:lnTo>
                    <a:lnTo>
                      <a:pt x="432" y="48"/>
                    </a:lnTo>
                    <a:lnTo>
                      <a:pt x="480" y="0"/>
                    </a:lnTo>
                    <a:lnTo>
                      <a:pt x="528" y="48"/>
                    </a:lnTo>
                    <a:lnTo>
                      <a:pt x="576" y="48"/>
                    </a:lnTo>
                    <a:lnTo>
                      <a:pt x="576" y="96"/>
                    </a:lnTo>
                    <a:lnTo>
                      <a:pt x="624" y="144"/>
                    </a:lnTo>
                    <a:lnTo>
                      <a:pt x="624" y="192"/>
                    </a:lnTo>
                    <a:lnTo>
                      <a:pt x="720" y="240"/>
                    </a:lnTo>
                    <a:lnTo>
                      <a:pt x="720" y="288"/>
                    </a:lnTo>
                    <a:lnTo>
                      <a:pt x="768" y="336"/>
                    </a:lnTo>
                    <a:lnTo>
                      <a:pt x="768" y="384"/>
                    </a:lnTo>
                    <a:lnTo>
                      <a:pt x="816" y="384"/>
                    </a:lnTo>
                    <a:lnTo>
                      <a:pt x="864" y="384"/>
                    </a:lnTo>
                    <a:lnTo>
                      <a:pt x="816" y="432"/>
                    </a:lnTo>
                    <a:lnTo>
                      <a:pt x="576" y="480"/>
                    </a:lnTo>
                    <a:lnTo>
                      <a:pt x="384" y="480"/>
                    </a:lnTo>
                    <a:lnTo>
                      <a:pt x="288" y="528"/>
                    </a:lnTo>
                    <a:lnTo>
                      <a:pt x="96" y="480"/>
                    </a:lnTo>
                    <a:lnTo>
                      <a:pt x="0" y="384"/>
                    </a:lnTo>
                    <a:lnTo>
                      <a:pt x="48" y="336"/>
                    </a:lnTo>
                    <a:lnTo>
                      <a:pt x="96" y="336"/>
                    </a:lnTo>
                    <a:close/>
                  </a:path>
                </a:pathLst>
              </a:custGeom>
              <a:blipFill dpi="0" rotWithShape="1">
                <a:blip r:embed="rId5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8" name="Freeform 411"/>
              <p:cNvSpPr>
                <a:spLocks/>
              </p:cNvSpPr>
              <p:nvPr/>
            </p:nvSpPr>
            <p:spPr bwMode="auto">
              <a:xfrm>
                <a:off x="1440" y="1776"/>
                <a:ext cx="672" cy="480"/>
              </a:xfrm>
              <a:custGeom>
                <a:avLst/>
                <a:gdLst>
                  <a:gd name="T0" fmla="*/ 48 w 672"/>
                  <a:gd name="T1" fmla="*/ 384 h 480"/>
                  <a:gd name="T2" fmla="*/ 240 w 672"/>
                  <a:gd name="T3" fmla="*/ 480 h 480"/>
                  <a:gd name="T4" fmla="*/ 336 w 672"/>
                  <a:gd name="T5" fmla="*/ 384 h 480"/>
                  <a:gd name="T6" fmla="*/ 528 w 672"/>
                  <a:gd name="T7" fmla="*/ 384 h 480"/>
                  <a:gd name="T8" fmla="*/ 672 w 672"/>
                  <a:gd name="T9" fmla="*/ 336 h 480"/>
                  <a:gd name="T10" fmla="*/ 672 w 672"/>
                  <a:gd name="T11" fmla="*/ 288 h 480"/>
                  <a:gd name="T12" fmla="*/ 624 w 672"/>
                  <a:gd name="T13" fmla="*/ 192 h 480"/>
                  <a:gd name="T14" fmla="*/ 576 w 672"/>
                  <a:gd name="T15" fmla="*/ 144 h 480"/>
                  <a:gd name="T16" fmla="*/ 576 w 672"/>
                  <a:gd name="T17" fmla="*/ 96 h 480"/>
                  <a:gd name="T18" fmla="*/ 480 w 672"/>
                  <a:gd name="T19" fmla="*/ 48 h 480"/>
                  <a:gd name="T20" fmla="*/ 480 w 672"/>
                  <a:gd name="T21" fmla="*/ 0 h 480"/>
                  <a:gd name="T22" fmla="*/ 384 w 672"/>
                  <a:gd name="T23" fmla="*/ 96 h 480"/>
                  <a:gd name="T24" fmla="*/ 336 w 672"/>
                  <a:gd name="T25" fmla="*/ 192 h 480"/>
                  <a:gd name="T26" fmla="*/ 144 w 672"/>
                  <a:gd name="T27" fmla="*/ 240 h 480"/>
                  <a:gd name="T28" fmla="*/ 96 w 672"/>
                  <a:gd name="T29" fmla="*/ 288 h 480"/>
                  <a:gd name="T30" fmla="*/ 0 w 672"/>
                  <a:gd name="T31" fmla="*/ 336 h 480"/>
                  <a:gd name="T32" fmla="*/ 48 w 672"/>
                  <a:gd name="T33" fmla="*/ 384 h 4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72"/>
                  <a:gd name="T52" fmla="*/ 0 h 480"/>
                  <a:gd name="T53" fmla="*/ 672 w 672"/>
                  <a:gd name="T54" fmla="*/ 480 h 4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72" h="480">
                    <a:moveTo>
                      <a:pt x="48" y="384"/>
                    </a:moveTo>
                    <a:lnTo>
                      <a:pt x="240" y="480"/>
                    </a:lnTo>
                    <a:lnTo>
                      <a:pt x="336" y="384"/>
                    </a:lnTo>
                    <a:lnTo>
                      <a:pt x="528" y="384"/>
                    </a:lnTo>
                    <a:lnTo>
                      <a:pt x="672" y="336"/>
                    </a:lnTo>
                    <a:lnTo>
                      <a:pt x="672" y="288"/>
                    </a:lnTo>
                    <a:lnTo>
                      <a:pt x="624" y="192"/>
                    </a:lnTo>
                    <a:lnTo>
                      <a:pt x="576" y="144"/>
                    </a:lnTo>
                    <a:lnTo>
                      <a:pt x="576" y="96"/>
                    </a:lnTo>
                    <a:lnTo>
                      <a:pt x="480" y="48"/>
                    </a:lnTo>
                    <a:lnTo>
                      <a:pt x="480" y="0"/>
                    </a:lnTo>
                    <a:lnTo>
                      <a:pt x="384" y="96"/>
                    </a:lnTo>
                    <a:lnTo>
                      <a:pt x="336" y="192"/>
                    </a:lnTo>
                    <a:lnTo>
                      <a:pt x="144" y="240"/>
                    </a:lnTo>
                    <a:lnTo>
                      <a:pt x="96" y="288"/>
                    </a:lnTo>
                    <a:lnTo>
                      <a:pt x="0" y="336"/>
                    </a:lnTo>
                    <a:lnTo>
                      <a:pt x="48" y="3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12999"/>
                    </a:srgbClr>
                  </a:gs>
                  <a:gs pos="100000">
                    <a:schemeClr val="tx1">
                      <a:alpha val="56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309" name="Group 412"/>
              <p:cNvGrpSpPr>
                <a:grpSpLocks/>
              </p:cNvGrpSpPr>
              <p:nvPr/>
            </p:nvGrpSpPr>
            <p:grpSpPr bwMode="auto">
              <a:xfrm>
                <a:off x="1488" y="1728"/>
                <a:ext cx="357" cy="432"/>
                <a:chOff x="1707" y="2448"/>
                <a:chExt cx="240" cy="288"/>
              </a:xfrm>
            </p:grpSpPr>
            <p:sp>
              <p:nvSpPr>
                <p:cNvPr id="10311" name="Freeform 413" descr="Зеленый мрамор"/>
                <p:cNvSpPr>
                  <a:spLocks/>
                </p:cNvSpPr>
                <p:nvPr/>
              </p:nvSpPr>
              <p:spPr bwMode="auto">
                <a:xfrm>
                  <a:off x="1803" y="2528"/>
                  <a:ext cx="144" cy="160"/>
                </a:xfrm>
                <a:custGeom>
                  <a:avLst/>
                  <a:gdLst>
                    <a:gd name="T0" fmla="*/ 0 w 432"/>
                    <a:gd name="T1" fmla="*/ 2 h 288"/>
                    <a:gd name="T2" fmla="*/ 0 w 432"/>
                    <a:gd name="T3" fmla="*/ 3 h 288"/>
                    <a:gd name="T4" fmla="*/ 0 w 432"/>
                    <a:gd name="T5" fmla="*/ 4 h 288"/>
                    <a:gd name="T6" fmla="*/ 0 w 432"/>
                    <a:gd name="T7" fmla="*/ 4 h 288"/>
                    <a:gd name="T8" fmla="*/ 0 w 432"/>
                    <a:gd name="T9" fmla="*/ 4 h 288"/>
                    <a:gd name="T10" fmla="*/ 0 w 432"/>
                    <a:gd name="T11" fmla="*/ 4 h 288"/>
                    <a:gd name="T12" fmla="*/ 0 w 432"/>
                    <a:gd name="T13" fmla="*/ 4 h 288"/>
                    <a:gd name="T14" fmla="*/ 0 w 432"/>
                    <a:gd name="T15" fmla="*/ 4 h 288"/>
                    <a:gd name="T16" fmla="*/ 0 w 432"/>
                    <a:gd name="T17" fmla="*/ 4 h 288"/>
                    <a:gd name="T18" fmla="*/ 0 w 432"/>
                    <a:gd name="T19" fmla="*/ 3 h 288"/>
                    <a:gd name="T20" fmla="*/ 0 w 432"/>
                    <a:gd name="T21" fmla="*/ 2 h 288"/>
                    <a:gd name="T22" fmla="*/ 0 w 432"/>
                    <a:gd name="T23" fmla="*/ 0 h 288"/>
                    <a:gd name="T24" fmla="*/ 0 w 432"/>
                    <a:gd name="T25" fmla="*/ 1 h 288"/>
                    <a:gd name="T26" fmla="*/ 0 w 432"/>
                    <a:gd name="T27" fmla="*/ 2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12" name="Freeform 414" descr="Зеленый мрамор"/>
                <p:cNvSpPr>
                  <a:spLocks/>
                </p:cNvSpPr>
                <p:nvPr/>
              </p:nvSpPr>
              <p:spPr bwMode="auto">
                <a:xfrm>
                  <a:off x="1819" y="2501"/>
                  <a:ext cx="112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13" name="Freeform 415" descr="Зеленый мрамор"/>
                <p:cNvSpPr>
                  <a:spLocks/>
                </p:cNvSpPr>
                <p:nvPr/>
              </p:nvSpPr>
              <p:spPr bwMode="auto">
                <a:xfrm>
                  <a:off x="1835" y="2448"/>
                  <a:ext cx="80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14" name="Freeform 416" descr="Зеленый мрамор"/>
                <p:cNvSpPr>
                  <a:spLocks/>
                </p:cNvSpPr>
                <p:nvPr/>
              </p:nvSpPr>
              <p:spPr bwMode="auto">
                <a:xfrm>
                  <a:off x="1707" y="2640"/>
                  <a:ext cx="96" cy="96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15" name="Freeform 417" descr="Зеленый мрамор"/>
                <p:cNvSpPr>
                  <a:spLocks/>
                </p:cNvSpPr>
                <p:nvPr/>
              </p:nvSpPr>
              <p:spPr bwMode="auto">
                <a:xfrm>
                  <a:off x="1718" y="2624"/>
                  <a:ext cx="7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16" name="Freeform 418" descr="Зеленый мрамор"/>
                <p:cNvSpPr>
                  <a:spLocks/>
                </p:cNvSpPr>
                <p:nvPr/>
              </p:nvSpPr>
              <p:spPr bwMode="auto">
                <a:xfrm>
                  <a:off x="1728" y="2592"/>
                  <a:ext cx="5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310" name="Freeform 419"/>
              <p:cNvSpPr>
                <a:spLocks/>
              </p:cNvSpPr>
              <p:nvPr/>
            </p:nvSpPr>
            <p:spPr bwMode="auto">
              <a:xfrm>
                <a:off x="1584" y="1872"/>
                <a:ext cx="480" cy="384"/>
              </a:xfrm>
              <a:custGeom>
                <a:avLst/>
                <a:gdLst>
                  <a:gd name="T0" fmla="*/ 336 w 480"/>
                  <a:gd name="T1" fmla="*/ 0 h 336"/>
                  <a:gd name="T2" fmla="*/ 384 w 480"/>
                  <a:gd name="T3" fmla="*/ 247 h 336"/>
                  <a:gd name="T4" fmla="*/ 480 w 480"/>
                  <a:gd name="T5" fmla="*/ 368 h 336"/>
                  <a:gd name="T6" fmla="*/ 480 w 480"/>
                  <a:gd name="T7" fmla="*/ 610 h 336"/>
                  <a:gd name="T8" fmla="*/ 336 w 480"/>
                  <a:gd name="T9" fmla="*/ 610 h 336"/>
                  <a:gd name="T10" fmla="*/ 240 w 480"/>
                  <a:gd name="T11" fmla="*/ 733 h 336"/>
                  <a:gd name="T12" fmla="*/ 96 w 480"/>
                  <a:gd name="T13" fmla="*/ 857 h 336"/>
                  <a:gd name="T14" fmla="*/ 0 w 480"/>
                  <a:gd name="T15" fmla="*/ 610 h 336"/>
                  <a:gd name="T16" fmla="*/ 96 w 480"/>
                  <a:gd name="T17" fmla="*/ 488 h 336"/>
                  <a:gd name="T18" fmla="*/ 144 w 480"/>
                  <a:gd name="T19" fmla="*/ 368 h 336"/>
                  <a:gd name="T20" fmla="*/ 240 w 480"/>
                  <a:gd name="T21" fmla="*/ 368 h 336"/>
                  <a:gd name="T22" fmla="*/ 288 w 480"/>
                  <a:gd name="T23" fmla="*/ 122 h 336"/>
                  <a:gd name="T24" fmla="*/ 336 w 480"/>
                  <a:gd name="T25" fmla="*/ 0 h 3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0"/>
                  <a:gd name="T40" fmla="*/ 0 h 336"/>
                  <a:gd name="T41" fmla="*/ 480 w 480"/>
                  <a:gd name="T42" fmla="*/ 336 h 3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0" h="336">
                    <a:moveTo>
                      <a:pt x="336" y="0"/>
                    </a:moveTo>
                    <a:lnTo>
                      <a:pt x="384" y="96"/>
                    </a:lnTo>
                    <a:lnTo>
                      <a:pt x="480" y="144"/>
                    </a:lnTo>
                    <a:lnTo>
                      <a:pt x="480" y="240"/>
                    </a:lnTo>
                    <a:lnTo>
                      <a:pt x="336" y="240"/>
                    </a:lnTo>
                    <a:lnTo>
                      <a:pt x="240" y="288"/>
                    </a:lnTo>
                    <a:lnTo>
                      <a:pt x="96" y="336"/>
                    </a:lnTo>
                    <a:lnTo>
                      <a:pt x="0" y="240"/>
                    </a:lnTo>
                    <a:lnTo>
                      <a:pt x="96" y="192"/>
                    </a:lnTo>
                    <a:lnTo>
                      <a:pt x="144" y="144"/>
                    </a:lnTo>
                    <a:lnTo>
                      <a:pt x="240" y="144"/>
                    </a:lnTo>
                    <a:lnTo>
                      <a:pt x="288" y="48"/>
                    </a:lnTo>
                    <a:lnTo>
                      <a:pt x="3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50998"/>
                    </a:srgbClr>
                  </a:gs>
                  <a:gs pos="100000">
                    <a:schemeClr val="tx2">
                      <a:alpha val="4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295" name="Group 420"/>
            <p:cNvGrpSpPr>
              <a:grpSpLocks/>
            </p:cNvGrpSpPr>
            <p:nvPr/>
          </p:nvGrpSpPr>
          <p:grpSpPr bwMode="auto">
            <a:xfrm>
              <a:off x="1968" y="1872"/>
              <a:ext cx="192" cy="288"/>
              <a:chOff x="3088" y="1872"/>
              <a:chExt cx="144" cy="192"/>
            </a:xfrm>
          </p:grpSpPr>
          <p:sp>
            <p:nvSpPr>
              <p:cNvPr id="10304" name="Freeform 421" descr="Зеленый мрамор"/>
              <p:cNvSpPr>
                <a:spLocks/>
              </p:cNvSpPr>
              <p:nvPr/>
            </p:nvSpPr>
            <p:spPr bwMode="auto">
              <a:xfrm>
                <a:off x="3088" y="19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5" name="Freeform 422" descr="Зеленый мрамор"/>
              <p:cNvSpPr>
                <a:spLocks/>
              </p:cNvSpPr>
              <p:nvPr/>
            </p:nvSpPr>
            <p:spPr bwMode="auto">
              <a:xfrm>
                <a:off x="3104" y="19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6" name="Freeform 423" descr="Зеленый мрамор"/>
              <p:cNvSpPr>
                <a:spLocks/>
              </p:cNvSpPr>
              <p:nvPr/>
            </p:nvSpPr>
            <p:spPr bwMode="auto">
              <a:xfrm>
                <a:off x="3120" y="18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296" name="Group 424"/>
            <p:cNvGrpSpPr>
              <a:grpSpLocks/>
            </p:cNvGrpSpPr>
            <p:nvPr/>
          </p:nvGrpSpPr>
          <p:grpSpPr bwMode="auto">
            <a:xfrm>
              <a:off x="1968" y="1728"/>
              <a:ext cx="96" cy="144"/>
              <a:chOff x="3184" y="1728"/>
              <a:chExt cx="96" cy="144"/>
            </a:xfrm>
          </p:grpSpPr>
          <p:sp>
            <p:nvSpPr>
              <p:cNvPr id="10301" name="Freeform 425" descr="Зеленый мрамор"/>
              <p:cNvSpPr>
                <a:spLocks/>
              </p:cNvSpPr>
              <p:nvPr/>
            </p:nvSpPr>
            <p:spPr bwMode="auto">
              <a:xfrm>
                <a:off x="3184" y="177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2" name="Freeform 426" descr="Зеленый мрамор"/>
              <p:cNvSpPr>
                <a:spLocks/>
              </p:cNvSpPr>
              <p:nvPr/>
            </p:nvSpPr>
            <p:spPr bwMode="auto">
              <a:xfrm>
                <a:off x="3195" y="176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3" name="Freeform 427" descr="Зеленый мрамор"/>
              <p:cNvSpPr>
                <a:spLocks/>
              </p:cNvSpPr>
              <p:nvPr/>
            </p:nvSpPr>
            <p:spPr bwMode="auto">
              <a:xfrm>
                <a:off x="3205" y="172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297" name="Group 428"/>
            <p:cNvGrpSpPr>
              <a:grpSpLocks/>
            </p:cNvGrpSpPr>
            <p:nvPr/>
          </p:nvGrpSpPr>
          <p:grpSpPr bwMode="auto">
            <a:xfrm>
              <a:off x="1536" y="1920"/>
              <a:ext cx="181" cy="272"/>
              <a:chOff x="2773" y="1072"/>
              <a:chExt cx="144" cy="192"/>
            </a:xfrm>
          </p:grpSpPr>
          <p:sp>
            <p:nvSpPr>
              <p:cNvPr id="10298" name="Freeform 429" descr="Зеленый мрамор"/>
              <p:cNvSpPr>
                <a:spLocks/>
              </p:cNvSpPr>
              <p:nvPr/>
            </p:nvSpPr>
            <p:spPr bwMode="auto">
              <a:xfrm>
                <a:off x="2773" y="11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9" name="Freeform 430" descr="Зеленый мрамор"/>
              <p:cNvSpPr>
                <a:spLocks/>
              </p:cNvSpPr>
              <p:nvPr/>
            </p:nvSpPr>
            <p:spPr bwMode="auto">
              <a:xfrm>
                <a:off x="2789" y="11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0" name="Freeform 431" descr="Зеленый мрамор"/>
              <p:cNvSpPr>
                <a:spLocks/>
              </p:cNvSpPr>
              <p:nvPr/>
            </p:nvSpPr>
            <p:spPr bwMode="auto">
              <a:xfrm>
                <a:off x="2805" y="10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0271" name="Group 459"/>
          <p:cNvGrpSpPr>
            <a:grpSpLocks/>
          </p:cNvGrpSpPr>
          <p:nvPr/>
        </p:nvGrpSpPr>
        <p:grpSpPr bwMode="auto">
          <a:xfrm>
            <a:off x="900113" y="5734050"/>
            <a:ext cx="720725" cy="649288"/>
            <a:chOff x="3648" y="1968"/>
            <a:chExt cx="964" cy="972"/>
          </a:xfrm>
        </p:grpSpPr>
        <p:grpSp>
          <p:nvGrpSpPr>
            <p:cNvPr id="10274" name="Group 460"/>
            <p:cNvGrpSpPr>
              <a:grpSpLocks/>
            </p:cNvGrpSpPr>
            <p:nvPr/>
          </p:nvGrpSpPr>
          <p:grpSpPr bwMode="auto">
            <a:xfrm rot="949569">
              <a:off x="3792" y="2016"/>
              <a:ext cx="816" cy="528"/>
              <a:chOff x="3168" y="2736"/>
              <a:chExt cx="1200" cy="624"/>
            </a:xfrm>
          </p:grpSpPr>
          <p:sp>
            <p:nvSpPr>
              <p:cNvPr id="10287" name="Freeform 461"/>
              <p:cNvSpPr>
                <a:spLocks/>
              </p:cNvSpPr>
              <p:nvPr/>
            </p:nvSpPr>
            <p:spPr bwMode="auto">
              <a:xfrm rot="587224">
                <a:off x="3168" y="2880"/>
                <a:ext cx="624" cy="480"/>
              </a:xfrm>
              <a:custGeom>
                <a:avLst/>
                <a:gdLst>
                  <a:gd name="T0" fmla="*/ 576 w 624"/>
                  <a:gd name="T1" fmla="*/ 1601 h 384"/>
                  <a:gd name="T2" fmla="*/ 576 w 624"/>
                  <a:gd name="T3" fmla="*/ 1374 h 384"/>
                  <a:gd name="T4" fmla="*/ 528 w 624"/>
                  <a:gd name="T5" fmla="*/ 1145 h 384"/>
                  <a:gd name="T6" fmla="*/ 432 w 624"/>
                  <a:gd name="T7" fmla="*/ 916 h 384"/>
                  <a:gd name="T8" fmla="*/ 192 w 624"/>
                  <a:gd name="T9" fmla="*/ 686 h 384"/>
                  <a:gd name="T10" fmla="*/ 0 w 624"/>
                  <a:gd name="T11" fmla="*/ 686 h 384"/>
                  <a:gd name="T12" fmla="*/ 48 w 624"/>
                  <a:gd name="T13" fmla="*/ 460 h 384"/>
                  <a:gd name="T14" fmla="*/ 0 w 624"/>
                  <a:gd name="T15" fmla="*/ 916 h 384"/>
                  <a:gd name="T16" fmla="*/ 96 w 624"/>
                  <a:gd name="T17" fmla="*/ 460 h 384"/>
                  <a:gd name="T18" fmla="*/ 48 w 624"/>
                  <a:gd name="T19" fmla="*/ 916 h 384"/>
                  <a:gd name="T20" fmla="*/ 192 w 624"/>
                  <a:gd name="T21" fmla="*/ 230 h 384"/>
                  <a:gd name="T22" fmla="*/ 48 w 624"/>
                  <a:gd name="T23" fmla="*/ 1374 h 384"/>
                  <a:gd name="T24" fmla="*/ 240 w 624"/>
                  <a:gd name="T25" fmla="*/ 230 h 384"/>
                  <a:gd name="T26" fmla="*/ 96 w 624"/>
                  <a:gd name="T27" fmla="*/ 1831 h 384"/>
                  <a:gd name="T28" fmla="*/ 336 w 624"/>
                  <a:gd name="T29" fmla="*/ 0 h 384"/>
                  <a:gd name="T30" fmla="*/ 192 w 624"/>
                  <a:gd name="T31" fmla="*/ 1831 h 384"/>
                  <a:gd name="T32" fmla="*/ 384 w 624"/>
                  <a:gd name="T33" fmla="*/ 0 h 384"/>
                  <a:gd name="T34" fmla="*/ 240 w 624"/>
                  <a:gd name="T35" fmla="*/ 1601 h 384"/>
                  <a:gd name="T36" fmla="*/ 432 w 624"/>
                  <a:gd name="T37" fmla="*/ 0 h 384"/>
                  <a:gd name="T38" fmla="*/ 336 w 624"/>
                  <a:gd name="T39" fmla="*/ 1374 h 384"/>
                  <a:gd name="T40" fmla="*/ 528 w 624"/>
                  <a:gd name="T41" fmla="*/ 0 h 384"/>
                  <a:gd name="T42" fmla="*/ 336 w 624"/>
                  <a:gd name="T43" fmla="*/ 1601 h 384"/>
                  <a:gd name="T44" fmla="*/ 528 w 624"/>
                  <a:gd name="T45" fmla="*/ 460 h 384"/>
                  <a:gd name="T46" fmla="*/ 432 w 624"/>
                  <a:gd name="T47" fmla="*/ 1601 h 384"/>
                  <a:gd name="T48" fmla="*/ 576 w 624"/>
                  <a:gd name="T49" fmla="*/ 686 h 384"/>
                  <a:gd name="T50" fmla="*/ 480 w 624"/>
                  <a:gd name="T51" fmla="*/ 1601 h 384"/>
                  <a:gd name="T52" fmla="*/ 624 w 624"/>
                  <a:gd name="T53" fmla="*/ 1145 h 384"/>
                  <a:gd name="T54" fmla="*/ 528 w 624"/>
                  <a:gd name="T55" fmla="*/ 1601 h 384"/>
                  <a:gd name="T56" fmla="*/ 576 w 624"/>
                  <a:gd name="T57" fmla="*/ 1601 h 38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24"/>
                  <a:gd name="T88" fmla="*/ 0 h 384"/>
                  <a:gd name="T89" fmla="*/ 624 w 624"/>
                  <a:gd name="T90" fmla="*/ 384 h 38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24" h="384">
                    <a:moveTo>
                      <a:pt x="576" y="336"/>
                    </a:moveTo>
                    <a:lnTo>
                      <a:pt x="576" y="288"/>
                    </a:lnTo>
                    <a:lnTo>
                      <a:pt x="528" y="240"/>
                    </a:lnTo>
                    <a:lnTo>
                      <a:pt x="432" y="192"/>
                    </a:lnTo>
                    <a:lnTo>
                      <a:pt x="192" y="144"/>
                    </a:lnTo>
                    <a:lnTo>
                      <a:pt x="0" y="144"/>
                    </a:lnTo>
                    <a:lnTo>
                      <a:pt x="48" y="96"/>
                    </a:lnTo>
                    <a:lnTo>
                      <a:pt x="0" y="192"/>
                    </a:lnTo>
                    <a:lnTo>
                      <a:pt x="96" y="96"/>
                    </a:lnTo>
                    <a:lnTo>
                      <a:pt x="48" y="192"/>
                    </a:lnTo>
                    <a:lnTo>
                      <a:pt x="192" y="48"/>
                    </a:lnTo>
                    <a:lnTo>
                      <a:pt x="48" y="288"/>
                    </a:lnTo>
                    <a:lnTo>
                      <a:pt x="240" y="48"/>
                    </a:lnTo>
                    <a:lnTo>
                      <a:pt x="96" y="384"/>
                    </a:lnTo>
                    <a:lnTo>
                      <a:pt x="336" y="0"/>
                    </a:lnTo>
                    <a:lnTo>
                      <a:pt x="192" y="384"/>
                    </a:lnTo>
                    <a:lnTo>
                      <a:pt x="384" y="0"/>
                    </a:lnTo>
                    <a:lnTo>
                      <a:pt x="240" y="336"/>
                    </a:lnTo>
                    <a:lnTo>
                      <a:pt x="432" y="0"/>
                    </a:lnTo>
                    <a:lnTo>
                      <a:pt x="336" y="288"/>
                    </a:lnTo>
                    <a:lnTo>
                      <a:pt x="528" y="0"/>
                    </a:lnTo>
                    <a:lnTo>
                      <a:pt x="336" y="336"/>
                    </a:lnTo>
                    <a:lnTo>
                      <a:pt x="528" y="96"/>
                    </a:lnTo>
                    <a:lnTo>
                      <a:pt x="432" y="336"/>
                    </a:lnTo>
                    <a:lnTo>
                      <a:pt x="576" y="144"/>
                    </a:lnTo>
                    <a:lnTo>
                      <a:pt x="480" y="336"/>
                    </a:lnTo>
                    <a:lnTo>
                      <a:pt x="624" y="240"/>
                    </a:lnTo>
                    <a:lnTo>
                      <a:pt x="528" y="336"/>
                    </a:lnTo>
                    <a:lnTo>
                      <a:pt x="576" y="336"/>
                    </a:lnTo>
                    <a:close/>
                  </a:path>
                </a:pathLst>
              </a:custGeom>
              <a:solidFill>
                <a:srgbClr val="19E12C"/>
              </a:solidFill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8" name="Freeform 462"/>
              <p:cNvSpPr>
                <a:spLocks/>
              </p:cNvSpPr>
              <p:nvPr/>
            </p:nvSpPr>
            <p:spPr bwMode="auto">
              <a:xfrm rot="20254237" flipH="1">
                <a:off x="3648" y="2736"/>
                <a:ext cx="720" cy="576"/>
              </a:xfrm>
              <a:custGeom>
                <a:avLst/>
                <a:gdLst>
                  <a:gd name="T0" fmla="*/ 1568 w 624"/>
                  <a:gd name="T1" fmla="*/ 5740 h 384"/>
                  <a:gd name="T2" fmla="*/ 1568 w 624"/>
                  <a:gd name="T3" fmla="*/ 4921 h 384"/>
                  <a:gd name="T4" fmla="*/ 1438 w 624"/>
                  <a:gd name="T5" fmla="*/ 4101 h 384"/>
                  <a:gd name="T6" fmla="*/ 1176 w 624"/>
                  <a:gd name="T7" fmla="*/ 3281 h 384"/>
                  <a:gd name="T8" fmla="*/ 522 w 624"/>
                  <a:gd name="T9" fmla="*/ 2461 h 384"/>
                  <a:gd name="T10" fmla="*/ 0 w 624"/>
                  <a:gd name="T11" fmla="*/ 2461 h 384"/>
                  <a:gd name="T12" fmla="*/ 129 w 624"/>
                  <a:gd name="T13" fmla="*/ 1641 h 384"/>
                  <a:gd name="T14" fmla="*/ 0 w 624"/>
                  <a:gd name="T15" fmla="*/ 3281 h 384"/>
                  <a:gd name="T16" fmla="*/ 262 w 624"/>
                  <a:gd name="T17" fmla="*/ 1641 h 384"/>
                  <a:gd name="T18" fmla="*/ 129 w 624"/>
                  <a:gd name="T19" fmla="*/ 3281 h 384"/>
                  <a:gd name="T20" fmla="*/ 522 w 624"/>
                  <a:gd name="T21" fmla="*/ 819 h 384"/>
                  <a:gd name="T22" fmla="*/ 129 w 624"/>
                  <a:gd name="T23" fmla="*/ 4921 h 384"/>
                  <a:gd name="T24" fmla="*/ 655 w 624"/>
                  <a:gd name="T25" fmla="*/ 819 h 384"/>
                  <a:gd name="T26" fmla="*/ 262 w 624"/>
                  <a:gd name="T27" fmla="*/ 6561 h 384"/>
                  <a:gd name="T28" fmla="*/ 917 w 624"/>
                  <a:gd name="T29" fmla="*/ 0 h 384"/>
                  <a:gd name="T30" fmla="*/ 522 w 624"/>
                  <a:gd name="T31" fmla="*/ 6561 h 384"/>
                  <a:gd name="T32" fmla="*/ 1047 w 624"/>
                  <a:gd name="T33" fmla="*/ 0 h 384"/>
                  <a:gd name="T34" fmla="*/ 655 w 624"/>
                  <a:gd name="T35" fmla="*/ 5740 h 384"/>
                  <a:gd name="T36" fmla="*/ 1176 w 624"/>
                  <a:gd name="T37" fmla="*/ 0 h 384"/>
                  <a:gd name="T38" fmla="*/ 917 w 624"/>
                  <a:gd name="T39" fmla="*/ 4921 h 384"/>
                  <a:gd name="T40" fmla="*/ 1438 w 624"/>
                  <a:gd name="T41" fmla="*/ 0 h 384"/>
                  <a:gd name="T42" fmla="*/ 917 w 624"/>
                  <a:gd name="T43" fmla="*/ 5740 h 384"/>
                  <a:gd name="T44" fmla="*/ 1438 w 624"/>
                  <a:gd name="T45" fmla="*/ 1641 h 384"/>
                  <a:gd name="T46" fmla="*/ 1176 w 624"/>
                  <a:gd name="T47" fmla="*/ 5740 h 384"/>
                  <a:gd name="T48" fmla="*/ 1568 w 624"/>
                  <a:gd name="T49" fmla="*/ 2461 h 384"/>
                  <a:gd name="T50" fmla="*/ 1306 w 624"/>
                  <a:gd name="T51" fmla="*/ 5740 h 384"/>
                  <a:gd name="T52" fmla="*/ 1700 w 624"/>
                  <a:gd name="T53" fmla="*/ 4101 h 384"/>
                  <a:gd name="T54" fmla="*/ 1438 w 624"/>
                  <a:gd name="T55" fmla="*/ 5740 h 384"/>
                  <a:gd name="T56" fmla="*/ 1568 w 624"/>
                  <a:gd name="T57" fmla="*/ 5740 h 38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24"/>
                  <a:gd name="T88" fmla="*/ 0 h 384"/>
                  <a:gd name="T89" fmla="*/ 624 w 624"/>
                  <a:gd name="T90" fmla="*/ 384 h 38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24" h="384">
                    <a:moveTo>
                      <a:pt x="576" y="336"/>
                    </a:moveTo>
                    <a:lnTo>
                      <a:pt x="576" y="288"/>
                    </a:lnTo>
                    <a:lnTo>
                      <a:pt x="528" y="240"/>
                    </a:lnTo>
                    <a:lnTo>
                      <a:pt x="432" y="192"/>
                    </a:lnTo>
                    <a:lnTo>
                      <a:pt x="192" y="144"/>
                    </a:lnTo>
                    <a:lnTo>
                      <a:pt x="0" y="144"/>
                    </a:lnTo>
                    <a:lnTo>
                      <a:pt x="48" y="96"/>
                    </a:lnTo>
                    <a:lnTo>
                      <a:pt x="0" y="192"/>
                    </a:lnTo>
                    <a:lnTo>
                      <a:pt x="96" y="96"/>
                    </a:lnTo>
                    <a:lnTo>
                      <a:pt x="48" y="192"/>
                    </a:lnTo>
                    <a:lnTo>
                      <a:pt x="192" y="48"/>
                    </a:lnTo>
                    <a:lnTo>
                      <a:pt x="48" y="288"/>
                    </a:lnTo>
                    <a:lnTo>
                      <a:pt x="240" y="48"/>
                    </a:lnTo>
                    <a:lnTo>
                      <a:pt x="96" y="384"/>
                    </a:lnTo>
                    <a:lnTo>
                      <a:pt x="336" y="0"/>
                    </a:lnTo>
                    <a:lnTo>
                      <a:pt x="192" y="384"/>
                    </a:lnTo>
                    <a:lnTo>
                      <a:pt x="384" y="0"/>
                    </a:lnTo>
                    <a:lnTo>
                      <a:pt x="240" y="336"/>
                    </a:lnTo>
                    <a:lnTo>
                      <a:pt x="432" y="0"/>
                    </a:lnTo>
                    <a:lnTo>
                      <a:pt x="336" y="288"/>
                    </a:lnTo>
                    <a:lnTo>
                      <a:pt x="528" y="0"/>
                    </a:lnTo>
                    <a:lnTo>
                      <a:pt x="336" y="336"/>
                    </a:lnTo>
                    <a:lnTo>
                      <a:pt x="528" y="96"/>
                    </a:lnTo>
                    <a:lnTo>
                      <a:pt x="432" y="336"/>
                    </a:lnTo>
                    <a:lnTo>
                      <a:pt x="576" y="144"/>
                    </a:lnTo>
                    <a:lnTo>
                      <a:pt x="480" y="336"/>
                    </a:lnTo>
                    <a:lnTo>
                      <a:pt x="624" y="240"/>
                    </a:lnTo>
                    <a:lnTo>
                      <a:pt x="528" y="336"/>
                    </a:lnTo>
                    <a:lnTo>
                      <a:pt x="576" y="336"/>
                    </a:lnTo>
                    <a:close/>
                  </a:path>
                </a:pathLst>
              </a:custGeom>
              <a:solidFill>
                <a:srgbClr val="19E12C"/>
              </a:solidFill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559" name="Freeform 463"/>
            <p:cNvSpPr>
              <a:spLocks/>
            </p:cNvSpPr>
            <p:nvPr/>
          </p:nvSpPr>
          <p:spPr bwMode="auto">
            <a:xfrm>
              <a:off x="3648" y="2593"/>
              <a:ext cx="493" cy="264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276" name="Group 464"/>
            <p:cNvGrpSpPr>
              <a:grpSpLocks/>
            </p:cNvGrpSpPr>
            <p:nvPr/>
          </p:nvGrpSpPr>
          <p:grpSpPr bwMode="auto">
            <a:xfrm>
              <a:off x="3984" y="2448"/>
              <a:ext cx="628" cy="431"/>
              <a:chOff x="4268" y="2112"/>
              <a:chExt cx="628" cy="431"/>
            </a:xfrm>
          </p:grpSpPr>
          <p:grpSp>
            <p:nvGrpSpPr>
              <p:cNvPr id="10283" name="Group 465"/>
              <p:cNvGrpSpPr>
                <a:grpSpLocks/>
              </p:cNvGrpSpPr>
              <p:nvPr/>
            </p:nvGrpSpPr>
            <p:grpSpPr bwMode="auto">
              <a:xfrm>
                <a:off x="4272" y="2160"/>
                <a:ext cx="576" cy="336"/>
                <a:chOff x="3792" y="3216"/>
                <a:chExt cx="576" cy="336"/>
              </a:xfrm>
            </p:grpSpPr>
            <p:sp>
              <p:nvSpPr>
                <p:cNvPr id="10285" name="Freeform 466" descr="Бумажный пакет"/>
                <p:cNvSpPr>
                  <a:spLocks/>
                </p:cNvSpPr>
                <p:nvPr/>
              </p:nvSpPr>
              <p:spPr bwMode="auto">
                <a:xfrm rot="360875">
                  <a:off x="3792" y="3216"/>
                  <a:ext cx="576" cy="336"/>
                </a:xfrm>
                <a:custGeom>
                  <a:avLst/>
                  <a:gdLst>
                    <a:gd name="T0" fmla="*/ 99 w 672"/>
                    <a:gd name="T1" fmla="*/ 75 h 432"/>
                    <a:gd name="T2" fmla="*/ 49 w 672"/>
                    <a:gd name="T3" fmla="*/ 67 h 432"/>
                    <a:gd name="T4" fmla="*/ 16 w 672"/>
                    <a:gd name="T5" fmla="*/ 50 h 432"/>
                    <a:gd name="T6" fmla="*/ 0 w 672"/>
                    <a:gd name="T7" fmla="*/ 33 h 432"/>
                    <a:gd name="T8" fmla="*/ 16 w 672"/>
                    <a:gd name="T9" fmla="*/ 9 h 432"/>
                    <a:gd name="T10" fmla="*/ 49 w 672"/>
                    <a:gd name="T11" fmla="*/ 0 h 432"/>
                    <a:gd name="T12" fmla="*/ 81 w 672"/>
                    <a:gd name="T13" fmla="*/ 0 h 432"/>
                    <a:gd name="T14" fmla="*/ 99 w 672"/>
                    <a:gd name="T15" fmla="*/ 9 h 432"/>
                    <a:gd name="T16" fmla="*/ 115 w 672"/>
                    <a:gd name="T17" fmla="*/ 9 h 432"/>
                    <a:gd name="T18" fmla="*/ 179 w 672"/>
                    <a:gd name="T19" fmla="*/ 9 h 432"/>
                    <a:gd name="T20" fmla="*/ 213 w 672"/>
                    <a:gd name="T21" fmla="*/ 25 h 432"/>
                    <a:gd name="T22" fmla="*/ 229 w 672"/>
                    <a:gd name="T23" fmla="*/ 50 h 432"/>
                    <a:gd name="T24" fmla="*/ 213 w 672"/>
                    <a:gd name="T25" fmla="*/ 58 h 432"/>
                    <a:gd name="T26" fmla="*/ 179 w 672"/>
                    <a:gd name="T27" fmla="*/ 75 h 432"/>
                    <a:gd name="T28" fmla="*/ 130 w 672"/>
                    <a:gd name="T29" fmla="*/ 67 h 432"/>
                    <a:gd name="T30" fmla="*/ 99 w 672"/>
                    <a:gd name="T31" fmla="*/ 75 h 4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72"/>
                    <a:gd name="T49" fmla="*/ 0 h 432"/>
                    <a:gd name="T50" fmla="*/ 672 w 672"/>
                    <a:gd name="T51" fmla="*/ 432 h 4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72" h="432">
                      <a:moveTo>
                        <a:pt x="288" y="432"/>
                      </a:moveTo>
                      <a:lnTo>
                        <a:pt x="144" y="384"/>
                      </a:lnTo>
                      <a:lnTo>
                        <a:pt x="48" y="288"/>
                      </a:lnTo>
                      <a:lnTo>
                        <a:pt x="0" y="192"/>
                      </a:lnTo>
                      <a:lnTo>
                        <a:pt x="48" y="48"/>
                      </a:lnTo>
                      <a:lnTo>
                        <a:pt x="144" y="0"/>
                      </a:lnTo>
                      <a:lnTo>
                        <a:pt x="240" y="0"/>
                      </a:lnTo>
                      <a:lnTo>
                        <a:pt x="288" y="48"/>
                      </a:lnTo>
                      <a:lnTo>
                        <a:pt x="336" y="48"/>
                      </a:lnTo>
                      <a:lnTo>
                        <a:pt x="528" y="48"/>
                      </a:lnTo>
                      <a:lnTo>
                        <a:pt x="624" y="144"/>
                      </a:lnTo>
                      <a:lnTo>
                        <a:pt x="672" y="288"/>
                      </a:lnTo>
                      <a:lnTo>
                        <a:pt x="624" y="336"/>
                      </a:lnTo>
                      <a:lnTo>
                        <a:pt x="528" y="432"/>
                      </a:lnTo>
                      <a:lnTo>
                        <a:pt x="384" y="384"/>
                      </a:lnTo>
                      <a:lnTo>
                        <a:pt x="288" y="432"/>
                      </a:lnTo>
                      <a:close/>
                    </a:path>
                  </a:pathLst>
                </a:custGeom>
                <a:blipFill dpi="0" rotWithShape="1">
                  <a:blip r:embed="rId5" cstate="print">
                    <a:alphaModFix amt="50000"/>
                  </a:blip>
                  <a:srcRect/>
                  <a:tile tx="0" ty="0" sx="100000" sy="100000" flip="none" algn="tl"/>
                </a:blipFill>
                <a:ln w="28575">
                  <a:solidFill>
                    <a:schemeClr val="tx1"/>
                  </a:solidFill>
                  <a:prstDash val="lg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6" name="Freeform 467"/>
                <p:cNvSpPr>
                  <a:spLocks/>
                </p:cNvSpPr>
                <p:nvPr/>
              </p:nvSpPr>
              <p:spPr bwMode="auto">
                <a:xfrm rot="360875">
                  <a:off x="3792" y="3216"/>
                  <a:ext cx="576" cy="336"/>
                </a:xfrm>
                <a:custGeom>
                  <a:avLst/>
                  <a:gdLst>
                    <a:gd name="T0" fmla="*/ 99 w 672"/>
                    <a:gd name="T1" fmla="*/ 75 h 432"/>
                    <a:gd name="T2" fmla="*/ 49 w 672"/>
                    <a:gd name="T3" fmla="*/ 67 h 432"/>
                    <a:gd name="T4" fmla="*/ 16 w 672"/>
                    <a:gd name="T5" fmla="*/ 50 h 432"/>
                    <a:gd name="T6" fmla="*/ 0 w 672"/>
                    <a:gd name="T7" fmla="*/ 33 h 432"/>
                    <a:gd name="T8" fmla="*/ 16 w 672"/>
                    <a:gd name="T9" fmla="*/ 9 h 432"/>
                    <a:gd name="T10" fmla="*/ 49 w 672"/>
                    <a:gd name="T11" fmla="*/ 0 h 432"/>
                    <a:gd name="T12" fmla="*/ 81 w 672"/>
                    <a:gd name="T13" fmla="*/ 0 h 432"/>
                    <a:gd name="T14" fmla="*/ 99 w 672"/>
                    <a:gd name="T15" fmla="*/ 9 h 432"/>
                    <a:gd name="T16" fmla="*/ 115 w 672"/>
                    <a:gd name="T17" fmla="*/ 9 h 432"/>
                    <a:gd name="T18" fmla="*/ 179 w 672"/>
                    <a:gd name="T19" fmla="*/ 9 h 432"/>
                    <a:gd name="T20" fmla="*/ 213 w 672"/>
                    <a:gd name="T21" fmla="*/ 25 h 432"/>
                    <a:gd name="T22" fmla="*/ 229 w 672"/>
                    <a:gd name="T23" fmla="*/ 50 h 432"/>
                    <a:gd name="T24" fmla="*/ 213 w 672"/>
                    <a:gd name="T25" fmla="*/ 58 h 432"/>
                    <a:gd name="T26" fmla="*/ 179 w 672"/>
                    <a:gd name="T27" fmla="*/ 75 h 432"/>
                    <a:gd name="T28" fmla="*/ 130 w 672"/>
                    <a:gd name="T29" fmla="*/ 67 h 432"/>
                    <a:gd name="T30" fmla="*/ 99 w 672"/>
                    <a:gd name="T31" fmla="*/ 75 h 4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72"/>
                    <a:gd name="T49" fmla="*/ 0 h 432"/>
                    <a:gd name="T50" fmla="*/ 672 w 672"/>
                    <a:gd name="T51" fmla="*/ 432 h 4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72" h="432">
                      <a:moveTo>
                        <a:pt x="288" y="432"/>
                      </a:moveTo>
                      <a:lnTo>
                        <a:pt x="144" y="384"/>
                      </a:lnTo>
                      <a:lnTo>
                        <a:pt x="48" y="288"/>
                      </a:lnTo>
                      <a:lnTo>
                        <a:pt x="0" y="192"/>
                      </a:lnTo>
                      <a:lnTo>
                        <a:pt x="48" y="48"/>
                      </a:lnTo>
                      <a:lnTo>
                        <a:pt x="144" y="0"/>
                      </a:lnTo>
                      <a:lnTo>
                        <a:pt x="240" y="0"/>
                      </a:lnTo>
                      <a:lnTo>
                        <a:pt x="288" y="48"/>
                      </a:lnTo>
                      <a:lnTo>
                        <a:pt x="336" y="48"/>
                      </a:lnTo>
                      <a:lnTo>
                        <a:pt x="528" y="48"/>
                      </a:lnTo>
                      <a:lnTo>
                        <a:pt x="624" y="144"/>
                      </a:lnTo>
                      <a:lnTo>
                        <a:pt x="672" y="288"/>
                      </a:lnTo>
                      <a:lnTo>
                        <a:pt x="624" y="336"/>
                      </a:lnTo>
                      <a:lnTo>
                        <a:pt x="528" y="432"/>
                      </a:lnTo>
                      <a:lnTo>
                        <a:pt x="384" y="384"/>
                      </a:lnTo>
                      <a:lnTo>
                        <a:pt x="288" y="4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CCC00">
                        <a:alpha val="21001"/>
                      </a:srgb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bg2"/>
                  </a:solidFill>
                  <a:prstDash val="lg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284" name="Freeform 468"/>
              <p:cNvSpPr>
                <a:spLocks/>
              </p:cNvSpPr>
              <p:nvPr/>
            </p:nvSpPr>
            <p:spPr bwMode="auto">
              <a:xfrm>
                <a:off x="4268" y="2112"/>
                <a:ext cx="628" cy="431"/>
              </a:xfrm>
              <a:custGeom>
                <a:avLst/>
                <a:gdLst>
                  <a:gd name="T0" fmla="*/ 117 w 633"/>
                  <a:gd name="T1" fmla="*/ 24 h 431"/>
                  <a:gd name="T2" fmla="*/ 85 w 633"/>
                  <a:gd name="T3" fmla="*/ 28 h 431"/>
                  <a:gd name="T4" fmla="*/ 48 w 633"/>
                  <a:gd name="T5" fmla="*/ 64 h 431"/>
                  <a:gd name="T6" fmla="*/ 16 w 633"/>
                  <a:gd name="T7" fmla="*/ 104 h 431"/>
                  <a:gd name="T8" fmla="*/ 0 w 633"/>
                  <a:gd name="T9" fmla="*/ 140 h 431"/>
                  <a:gd name="T10" fmla="*/ 8 w 633"/>
                  <a:gd name="T11" fmla="*/ 164 h 431"/>
                  <a:gd name="T12" fmla="*/ 12 w 633"/>
                  <a:gd name="T13" fmla="*/ 176 h 431"/>
                  <a:gd name="T14" fmla="*/ 16 w 633"/>
                  <a:gd name="T15" fmla="*/ 236 h 431"/>
                  <a:gd name="T16" fmla="*/ 63 w 633"/>
                  <a:gd name="T17" fmla="*/ 320 h 431"/>
                  <a:gd name="T18" fmla="*/ 81 w 633"/>
                  <a:gd name="T19" fmla="*/ 344 h 431"/>
                  <a:gd name="T20" fmla="*/ 117 w 633"/>
                  <a:gd name="T21" fmla="*/ 360 h 431"/>
                  <a:gd name="T22" fmla="*/ 157 w 633"/>
                  <a:gd name="T23" fmla="*/ 384 h 431"/>
                  <a:gd name="T24" fmla="*/ 194 w 633"/>
                  <a:gd name="T25" fmla="*/ 396 h 431"/>
                  <a:gd name="T26" fmla="*/ 234 w 633"/>
                  <a:gd name="T27" fmla="*/ 412 h 431"/>
                  <a:gd name="T28" fmla="*/ 258 w 633"/>
                  <a:gd name="T29" fmla="*/ 404 h 431"/>
                  <a:gd name="T30" fmla="*/ 262 w 633"/>
                  <a:gd name="T31" fmla="*/ 392 h 431"/>
                  <a:gd name="T32" fmla="*/ 274 w 633"/>
                  <a:gd name="T33" fmla="*/ 388 h 431"/>
                  <a:gd name="T34" fmla="*/ 351 w 633"/>
                  <a:gd name="T35" fmla="*/ 408 h 431"/>
                  <a:gd name="T36" fmla="*/ 395 w 633"/>
                  <a:gd name="T37" fmla="*/ 428 h 431"/>
                  <a:gd name="T38" fmla="*/ 434 w 633"/>
                  <a:gd name="T39" fmla="*/ 420 h 431"/>
                  <a:gd name="T40" fmla="*/ 437 w 633"/>
                  <a:gd name="T41" fmla="*/ 408 h 431"/>
                  <a:gd name="T42" fmla="*/ 480 w 633"/>
                  <a:gd name="T43" fmla="*/ 392 h 431"/>
                  <a:gd name="T44" fmla="*/ 540 w 633"/>
                  <a:gd name="T45" fmla="*/ 368 h 431"/>
                  <a:gd name="T46" fmla="*/ 565 w 633"/>
                  <a:gd name="T47" fmla="*/ 348 h 431"/>
                  <a:gd name="T48" fmla="*/ 549 w 633"/>
                  <a:gd name="T49" fmla="*/ 156 h 431"/>
                  <a:gd name="T50" fmla="*/ 484 w 633"/>
                  <a:gd name="T51" fmla="*/ 108 h 431"/>
                  <a:gd name="T52" fmla="*/ 335 w 633"/>
                  <a:gd name="T53" fmla="*/ 60 h 431"/>
                  <a:gd name="T54" fmla="*/ 234 w 633"/>
                  <a:gd name="T55" fmla="*/ 20 h 431"/>
                  <a:gd name="T56" fmla="*/ 198 w 633"/>
                  <a:gd name="T57" fmla="*/ 4 h 431"/>
                  <a:gd name="T58" fmla="*/ 187 w 633"/>
                  <a:gd name="T59" fmla="*/ 0 h 431"/>
                  <a:gd name="T60" fmla="*/ 133 w 633"/>
                  <a:gd name="T61" fmla="*/ 20 h 431"/>
                  <a:gd name="T62" fmla="*/ 117 w 633"/>
                  <a:gd name="T63" fmla="*/ 24 h 43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633"/>
                  <a:gd name="T97" fmla="*/ 0 h 431"/>
                  <a:gd name="T98" fmla="*/ 633 w 633"/>
                  <a:gd name="T99" fmla="*/ 431 h 431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633" h="431">
                    <a:moveTo>
                      <a:pt x="124" y="24"/>
                    </a:moveTo>
                    <a:cubicBezTo>
                      <a:pt x="113" y="25"/>
                      <a:pt x="102" y="25"/>
                      <a:pt x="92" y="28"/>
                    </a:cubicBezTo>
                    <a:cubicBezTo>
                      <a:pt x="72" y="34"/>
                      <a:pt x="67" y="58"/>
                      <a:pt x="48" y="64"/>
                    </a:cubicBezTo>
                    <a:cubicBezTo>
                      <a:pt x="42" y="83"/>
                      <a:pt x="35" y="98"/>
                      <a:pt x="16" y="104"/>
                    </a:cubicBezTo>
                    <a:cubicBezTo>
                      <a:pt x="9" y="115"/>
                      <a:pt x="0" y="140"/>
                      <a:pt x="0" y="140"/>
                    </a:cubicBezTo>
                    <a:cubicBezTo>
                      <a:pt x="3" y="148"/>
                      <a:pt x="5" y="156"/>
                      <a:pt x="8" y="164"/>
                    </a:cubicBezTo>
                    <a:cubicBezTo>
                      <a:pt x="9" y="168"/>
                      <a:pt x="12" y="176"/>
                      <a:pt x="12" y="176"/>
                    </a:cubicBezTo>
                    <a:cubicBezTo>
                      <a:pt x="7" y="203"/>
                      <a:pt x="0" y="213"/>
                      <a:pt x="16" y="236"/>
                    </a:cubicBezTo>
                    <a:cubicBezTo>
                      <a:pt x="25" y="272"/>
                      <a:pt x="40" y="296"/>
                      <a:pt x="68" y="320"/>
                    </a:cubicBezTo>
                    <a:cubicBezTo>
                      <a:pt x="76" y="327"/>
                      <a:pt x="80" y="337"/>
                      <a:pt x="88" y="344"/>
                    </a:cubicBezTo>
                    <a:cubicBezTo>
                      <a:pt x="97" y="351"/>
                      <a:pt x="114" y="355"/>
                      <a:pt x="124" y="360"/>
                    </a:cubicBezTo>
                    <a:cubicBezTo>
                      <a:pt x="141" y="368"/>
                      <a:pt x="145" y="379"/>
                      <a:pt x="164" y="384"/>
                    </a:cubicBezTo>
                    <a:cubicBezTo>
                      <a:pt x="187" y="399"/>
                      <a:pt x="167" y="389"/>
                      <a:pt x="208" y="396"/>
                    </a:cubicBezTo>
                    <a:cubicBezTo>
                      <a:pt x="223" y="399"/>
                      <a:pt x="233" y="408"/>
                      <a:pt x="248" y="412"/>
                    </a:cubicBezTo>
                    <a:cubicBezTo>
                      <a:pt x="256" y="409"/>
                      <a:pt x="264" y="407"/>
                      <a:pt x="272" y="404"/>
                    </a:cubicBezTo>
                    <a:cubicBezTo>
                      <a:pt x="276" y="403"/>
                      <a:pt x="273" y="395"/>
                      <a:pt x="276" y="392"/>
                    </a:cubicBezTo>
                    <a:cubicBezTo>
                      <a:pt x="279" y="389"/>
                      <a:pt x="284" y="389"/>
                      <a:pt x="288" y="388"/>
                    </a:cubicBezTo>
                    <a:cubicBezTo>
                      <a:pt x="323" y="391"/>
                      <a:pt x="341" y="398"/>
                      <a:pt x="372" y="408"/>
                    </a:cubicBezTo>
                    <a:cubicBezTo>
                      <a:pt x="386" y="422"/>
                      <a:pt x="398" y="422"/>
                      <a:pt x="416" y="428"/>
                    </a:cubicBezTo>
                    <a:cubicBezTo>
                      <a:pt x="431" y="426"/>
                      <a:pt x="449" y="431"/>
                      <a:pt x="460" y="420"/>
                    </a:cubicBezTo>
                    <a:cubicBezTo>
                      <a:pt x="463" y="417"/>
                      <a:pt x="460" y="410"/>
                      <a:pt x="464" y="408"/>
                    </a:cubicBezTo>
                    <a:cubicBezTo>
                      <a:pt x="476" y="400"/>
                      <a:pt x="495" y="401"/>
                      <a:pt x="508" y="392"/>
                    </a:cubicBezTo>
                    <a:cubicBezTo>
                      <a:pt x="516" y="368"/>
                      <a:pt x="547" y="371"/>
                      <a:pt x="568" y="368"/>
                    </a:cubicBezTo>
                    <a:cubicBezTo>
                      <a:pt x="597" y="358"/>
                      <a:pt x="587" y="367"/>
                      <a:pt x="600" y="348"/>
                    </a:cubicBezTo>
                    <a:cubicBezTo>
                      <a:pt x="603" y="296"/>
                      <a:pt x="633" y="192"/>
                      <a:pt x="580" y="156"/>
                    </a:cubicBezTo>
                    <a:cubicBezTo>
                      <a:pt x="570" y="141"/>
                      <a:pt x="530" y="114"/>
                      <a:pt x="512" y="108"/>
                    </a:cubicBezTo>
                    <a:cubicBezTo>
                      <a:pt x="464" y="60"/>
                      <a:pt x="427" y="63"/>
                      <a:pt x="356" y="60"/>
                    </a:cubicBezTo>
                    <a:cubicBezTo>
                      <a:pt x="319" y="48"/>
                      <a:pt x="285" y="32"/>
                      <a:pt x="248" y="20"/>
                    </a:cubicBezTo>
                    <a:cubicBezTo>
                      <a:pt x="236" y="16"/>
                      <a:pt x="224" y="8"/>
                      <a:pt x="212" y="4"/>
                    </a:cubicBezTo>
                    <a:cubicBezTo>
                      <a:pt x="208" y="3"/>
                      <a:pt x="200" y="0"/>
                      <a:pt x="200" y="0"/>
                    </a:cubicBezTo>
                    <a:cubicBezTo>
                      <a:pt x="177" y="4"/>
                      <a:pt x="160" y="10"/>
                      <a:pt x="140" y="20"/>
                    </a:cubicBezTo>
                    <a:cubicBezTo>
                      <a:pt x="125" y="28"/>
                      <a:pt x="132" y="32"/>
                      <a:pt x="124" y="2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>
                      <a:alpha val="18999"/>
                    </a:srgbClr>
                  </a:gs>
                  <a:gs pos="100000">
                    <a:schemeClr val="tx1">
                      <a:alpha val="9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969696">
                    <a:alpha val="30196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277" name="Freeform 469"/>
            <p:cNvSpPr>
              <a:spLocks/>
            </p:cNvSpPr>
            <p:nvPr/>
          </p:nvSpPr>
          <p:spPr bwMode="auto">
            <a:xfrm>
              <a:off x="3696" y="2448"/>
              <a:ext cx="288" cy="368"/>
            </a:xfrm>
            <a:custGeom>
              <a:avLst/>
              <a:gdLst>
                <a:gd name="T0" fmla="*/ 64 w 242"/>
                <a:gd name="T1" fmla="*/ 1737 h 242"/>
                <a:gd name="T2" fmla="*/ 184 w 242"/>
                <a:gd name="T3" fmla="*/ 2203 h 242"/>
                <a:gd name="T4" fmla="*/ 299 w 242"/>
                <a:gd name="T5" fmla="*/ 2775 h 242"/>
                <a:gd name="T6" fmla="*/ 349 w 242"/>
                <a:gd name="T7" fmla="*/ 3277 h 242"/>
                <a:gd name="T8" fmla="*/ 400 w 242"/>
                <a:gd name="T9" fmla="*/ 4512 h 242"/>
                <a:gd name="T10" fmla="*/ 499 w 242"/>
                <a:gd name="T11" fmla="*/ 4402 h 242"/>
                <a:gd name="T12" fmla="*/ 531 w 242"/>
                <a:gd name="T13" fmla="*/ 4512 h 242"/>
                <a:gd name="T14" fmla="*/ 551 w 242"/>
                <a:gd name="T15" fmla="*/ 4059 h 242"/>
                <a:gd name="T16" fmla="*/ 612 w 242"/>
                <a:gd name="T17" fmla="*/ 3154 h 242"/>
                <a:gd name="T18" fmla="*/ 683 w 242"/>
                <a:gd name="T19" fmla="*/ 2775 h 242"/>
                <a:gd name="T20" fmla="*/ 745 w 242"/>
                <a:gd name="T21" fmla="*/ 2535 h 242"/>
                <a:gd name="T22" fmla="*/ 782 w 242"/>
                <a:gd name="T23" fmla="*/ 2594 h 242"/>
                <a:gd name="T24" fmla="*/ 815 w 242"/>
                <a:gd name="T25" fmla="*/ 2704 h 242"/>
                <a:gd name="T26" fmla="*/ 745 w 242"/>
                <a:gd name="T27" fmla="*/ 2092 h 242"/>
                <a:gd name="T28" fmla="*/ 663 w 242"/>
                <a:gd name="T29" fmla="*/ 2140 h 242"/>
                <a:gd name="T30" fmla="*/ 602 w 242"/>
                <a:gd name="T31" fmla="*/ 2251 h 242"/>
                <a:gd name="T32" fmla="*/ 582 w 242"/>
                <a:gd name="T33" fmla="*/ 2424 h 242"/>
                <a:gd name="T34" fmla="*/ 551 w 242"/>
                <a:gd name="T35" fmla="*/ 2486 h 242"/>
                <a:gd name="T36" fmla="*/ 499 w 242"/>
                <a:gd name="T37" fmla="*/ 3215 h 242"/>
                <a:gd name="T38" fmla="*/ 349 w 242"/>
                <a:gd name="T39" fmla="*/ 905 h 242"/>
                <a:gd name="T40" fmla="*/ 136 w 242"/>
                <a:gd name="T41" fmla="*/ 0 h 242"/>
                <a:gd name="T42" fmla="*/ 255 w 242"/>
                <a:gd name="T43" fmla="*/ 731 h 242"/>
                <a:gd name="T44" fmla="*/ 349 w 242"/>
                <a:gd name="T45" fmla="*/ 1589 h 242"/>
                <a:gd name="T46" fmla="*/ 378 w 242"/>
                <a:gd name="T47" fmla="*/ 2092 h 242"/>
                <a:gd name="T48" fmla="*/ 389 w 242"/>
                <a:gd name="T49" fmla="*/ 2877 h 242"/>
                <a:gd name="T50" fmla="*/ 318 w 242"/>
                <a:gd name="T51" fmla="*/ 2424 h 242"/>
                <a:gd name="T52" fmla="*/ 237 w 242"/>
                <a:gd name="T53" fmla="*/ 1919 h 242"/>
                <a:gd name="T54" fmla="*/ 177 w 242"/>
                <a:gd name="T55" fmla="*/ 1691 h 242"/>
                <a:gd name="T56" fmla="*/ 148 w 242"/>
                <a:gd name="T57" fmla="*/ 1589 h 242"/>
                <a:gd name="T58" fmla="*/ 54 w 242"/>
                <a:gd name="T59" fmla="*/ 1635 h 242"/>
                <a:gd name="T60" fmla="*/ 14 w 242"/>
                <a:gd name="T61" fmla="*/ 1870 h 242"/>
                <a:gd name="T62" fmla="*/ 64 w 242"/>
                <a:gd name="T63" fmla="*/ 173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78" name="Group 470"/>
            <p:cNvGrpSpPr>
              <a:grpSpLocks/>
            </p:cNvGrpSpPr>
            <p:nvPr/>
          </p:nvGrpSpPr>
          <p:grpSpPr bwMode="auto">
            <a:xfrm rot="931447">
              <a:off x="4032" y="1968"/>
              <a:ext cx="384" cy="557"/>
              <a:chOff x="768" y="3936"/>
              <a:chExt cx="320" cy="336"/>
            </a:xfrm>
          </p:grpSpPr>
          <p:sp>
            <p:nvSpPr>
              <p:cNvPr id="10281" name="Freeform 471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2" name="Freeform 472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279" name="Freeform 473"/>
            <p:cNvSpPr>
              <a:spLocks/>
            </p:cNvSpPr>
            <p:nvPr/>
          </p:nvSpPr>
          <p:spPr bwMode="auto">
            <a:xfrm flipH="1">
              <a:off x="4080" y="2496"/>
              <a:ext cx="288" cy="368"/>
            </a:xfrm>
            <a:custGeom>
              <a:avLst/>
              <a:gdLst>
                <a:gd name="T0" fmla="*/ 64 w 242"/>
                <a:gd name="T1" fmla="*/ 1737 h 242"/>
                <a:gd name="T2" fmla="*/ 184 w 242"/>
                <a:gd name="T3" fmla="*/ 2203 h 242"/>
                <a:gd name="T4" fmla="*/ 299 w 242"/>
                <a:gd name="T5" fmla="*/ 2775 h 242"/>
                <a:gd name="T6" fmla="*/ 349 w 242"/>
                <a:gd name="T7" fmla="*/ 3277 h 242"/>
                <a:gd name="T8" fmla="*/ 400 w 242"/>
                <a:gd name="T9" fmla="*/ 4512 h 242"/>
                <a:gd name="T10" fmla="*/ 499 w 242"/>
                <a:gd name="T11" fmla="*/ 4402 h 242"/>
                <a:gd name="T12" fmla="*/ 531 w 242"/>
                <a:gd name="T13" fmla="*/ 4512 h 242"/>
                <a:gd name="T14" fmla="*/ 551 w 242"/>
                <a:gd name="T15" fmla="*/ 4059 h 242"/>
                <a:gd name="T16" fmla="*/ 612 w 242"/>
                <a:gd name="T17" fmla="*/ 3154 h 242"/>
                <a:gd name="T18" fmla="*/ 683 w 242"/>
                <a:gd name="T19" fmla="*/ 2775 h 242"/>
                <a:gd name="T20" fmla="*/ 745 w 242"/>
                <a:gd name="T21" fmla="*/ 2535 h 242"/>
                <a:gd name="T22" fmla="*/ 782 w 242"/>
                <a:gd name="T23" fmla="*/ 2594 h 242"/>
                <a:gd name="T24" fmla="*/ 815 w 242"/>
                <a:gd name="T25" fmla="*/ 2704 h 242"/>
                <a:gd name="T26" fmla="*/ 745 w 242"/>
                <a:gd name="T27" fmla="*/ 2092 h 242"/>
                <a:gd name="T28" fmla="*/ 663 w 242"/>
                <a:gd name="T29" fmla="*/ 2140 h 242"/>
                <a:gd name="T30" fmla="*/ 602 w 242"/>
                <a:gd name="T31" fmla="*/ 2251 h 242"/>
                <a:gd name="T32" fmla="*/ 582 w 242"/>
                <a:gd name="T33" fmla="*/ 2424 h 242"/>
                <a:gd name="T34" fmla="*/ 551 w 242"/>
                <a:gd name="T35" fmla="*/ 2486 h 242"/>
                <a:gd name="T36" fmla="*/ 499 w 242"/>
                <a:gd name="T37" fmla="*/ 3215 h 242"/>
                <a:gd name="T38" fmla="*/ 349 w 242"/>
                <a:gd name="T39" fmla="*/ 905 h 242"/>
                <a:gd name="T40" fmla="*/ 136 w 242"/>
                <a:gd name="T41" fmla="*/ 0 h 242"/>
                <a:gd name="T42" fmla="*/ 255 w 242"/>
                <a:gd name="T43" fmla="*/ 731 h 242"/>
                <a:gd name="T44" fmla="*/ 349 w 242"/>
                <a:gd name="T45" fmla="*/ 1589 h 242"/>
                <a:gd name="T46" fmla="*/ 378 w 242"/>
                <a:gd name="T47" fmla="*/ 2092 h 242"/>
                <a:gd name="T48" fmla="*/ 389 w 242"/>
                <a:gd name="T49" fmla="*/ 2877 h 242"/>
                <a:gd name="T50" fmla="*/ 318 w 242"/>
                <a:gd name="T51" fmla="*/ 2424 h 242"/>
                <a:gd name="T52" fmla="*/ 237 w 242"/>
                <a:gd name="T53" fmla="*/ 1919 h 242"/>
                <a:gd name="T54" fmla="*/ 177 w 242"/>
                <a:gd name="T55" fmla="*/ 1691 h 242"/>
                <a:gd name="T56" fmla="*/ 148 w 242"/>
                <a:gd name="T57" fmla="*/ 1589 h 242"/>
                <a:gd name="T58" fmla="*/ 54 w 242"/>
                <a:gd name="T59" fmla="*/ 1635 h 242"/>
                <a:gd name="T60" fmla="*/ 14 w 242"/>
                <a:gd name="T61" fmla="*/ 1870 h 242"/>
                <a:gd name="T62" fmla="*/ 64 w 242"/>
                <a:gd name="T63" fmla="*/ 173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0" name="Freeform 474" descr="Коричневый мрамор"/>
            <p:cNvSpPr>
              <a:spLocks/>
            </p:cNvSpPr>
            <p:nvPr/>
          </p:nvSpPr>
          <p:spPr bwMode="auto">
            <a:xfrm rot="405361">
              <a:off x="3792" y="2736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02" name="WordArt 506"/>
          <p:cNvSpPr>
            <a:spLocks noChangeArrowheads="1" noChangeShapeType="1" noTextEdit="1"/>
          </p:cNvSpPr>
          <p:nvPr/>
        </p:nvSpPr>
        <p:spPr bwMode="auto">
          <a:xfrm>
            <a:off x="-1044575" y="908050"/>
            <a:ext cx="11953875" cy="44656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752116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00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181847"/>
                    </a:gs>
                  </a:gsLst>
                  <a:lin ang="5400000" scaled="1"/>
                </a:gradFill>
                <a:latin typeface="Comic Sans MS"/>
              </a:rPr>
              <a:t>Что такое река?</a:t>
            </a:r>
          </a:p>
        </p:txBody>
      </p:sp>
      <p:sp>
        <p:nvSpPr>
          <p:cNvPr id="5153" name="Rectangle 508"/>
          <p:cNvSpPr>
            <a:spLocks noGrp="1" noChangeArrowheads="1"/>
          </p:cNvSpPr>
          <p:nvPr>
            <p:ph type="body"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Река </a:t>
            </a:r>
            <a:r>
              <a:rPr lang="ru-RU" dirty="0" smtClean="0">
                <a:solidFill>
                  <a:schemeClr val="tx2"/>
                </a:solidFill>
              </a:rPr>
              <a:t>–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это постоянный водный поток, текущий в выработанном углублении, которое называется  руслом реки.</a:t>
            </a:r>
          </a:p>
          <a:p>
            <a:pPr marL="0" indent="0" eaLnBrk="1" hangingPunct="1">
              <a:buFontTx/>
              <a:buNone/>
              <a:defRPr/>
            </a:pPr>
            <a:endParaRPr lang="ru-RU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-1.11111E-6 L 0.00417 0.19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9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2916 0.01667 L -0.02916 0.172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0 L -0.00416 0.1888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2" dur="2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4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5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j02122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4292600"/>
            <a:ext cx="2881313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Хозяйственное значение рек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23850" y="2205038"/>
            <a:ext cx="2232025" cy="3603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1C1C1C"/>
                </a:solidFill>
                <a:latin typeface="Arial" charset="0"/>
              </a:rPr>
              <a:t>Источник энергии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84213" y="5734050"/>
            <a:ext cx="2159000" cy="3603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1C1C1C"/>
                </a:solidFill>
                <a:latin typeface="Arial" charset="0"/>
              </a:rPr>
              <a:t>Для бытовых нужд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203575" y="3068638"/>
            <a:ext cx="2016125" cy="3603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1C1C1C"/>
                </a:solidFill>
                <a:latin typeface="Arial" charset="0"/>
              </a:rPr>
              <a:t>Промышленность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795963" y="3500438"/>
            <a:ext cx="2087562" cy="3603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1C1C1C"/>
                </a:solidFill>
                <a:latin typeface="Arial" charset="0"/>
              </a:rPr>
              <a:t>Речной транспорт</a:t>
            </a: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164388" y="2997200"/>
            <a:ext cx="1690687" cy="3603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1C1C1C"/>
                </a:solidFill>
                <a:latin typeface="Arial" charset="0"/>
              </a:rPr>
              <a:t>Орошение</a:t>
            </a:r>
          </a:p>
        </p:txBody>
      </p:sp>
      <p:cxnSp>
        <p:nvCxnSpPr>
          <p:cNvPr id="25609" name="AutoShape 9"/>
          <p:cNvCxnSpPr>
            <a:cxnSpLocks noChangeShapeType="1"/>
            <a:stCxn id="25603" idx="2"/>
            <a:endCxn id="25605" idx="0"/>
          </p:cNvCxnSpPr>
          <p:nvPr/>
        </p:nvCxnSpPr>
        <p:spPr bwMode="auto">
          <a:xfrm flipH="1">
            <a:off x="1763713" y="1619250"/>
            <a:ext cx="2890837" cy="4114800"/>
          </a:xfrm>
          <a:prstGeom prst="straightConnector1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</p:cxnSp>
      <p:cxnSp>
        <p:nvCxnSpPr>
          <p:cNvPr id="25610" name="AutoShape 10"/>
          <p:cNvCxnSpPr>
            <a:cxnSpLocks noChangeShapeType="1"/>
            <a:stCxn id="25603" idx="2"/>
            <a:endCxn id="25604" idx="0"/>
          </p:cNvCxnSpPr>
          <p:nvPr/>
        </p:nvCxnSpPr>
        <p:spPr bwMode="auto">
          <a:xfrm flipH="1">
            <a:off x="1439863" y="1619250"/>
            <a:ext cx="3214687" cy="585788"/>
          </a:xfrm>
          <a:prstGeom prst="straightConnector1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</p:cxnSp>
      <p:cxnSp>
        <p:nvCxnSpPr>
          <p:cNvPr id="25611" name="AutoShape 11"/>
          <p:cNvCxnSpPr>
            <a:cxnSpLocks noChangeShapeType="1"/>
            <a:stCxn id="25603" idx="2"/>
            <a:endCxn id="25606" idx="0"/>
          </p:cNvCxnSpPr>
          <p:nvPr/>
        </p:nvCxnSpPr>
        <p:spPr bwMode="auto">
          <a:xfrm flipH="1">
            <a:off x="4211638" y="1619250"/>
            <a:ext cx="442912" cy="1449388"/>
          </a:xfrm>
          <a:prstGeom prst="straightConnector1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</p:cxnSp>
      <p:cxnSp>
        <p:nvCxnSpPr>
          <p:cNvPr id="25612" name="AutoShape 12"/>
          <p:cNvCxnSpPr>
            <a:cxnSpLocks noChangeShapeType="1"/>
            <a:stCxn id="25603" idx="2"/>
            <a:endCxn id="25608" idx="0"/>
          </p:cNvCxnSpPr>
          <p:nvPr/>
        </p:nvCxnSpPr>
        <p:spPr bwMode="auto">
          <a:xfrm>
            <a:off x="4654550" y="1619250"/>
            <a:ext cx="3355975" cy="1377950"/>
          </a:xfrm>
          <a:prstGeom prst="straightConnector1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</p:cxnSp>
      <p:cxnSp>
        <p:nvCxnSpPr>
          <p:cNvPr id="25613" name="AutoShape 13"/>
          <p:cNvCxnSpPr>
            <a:cxnSpLocks noChangeShapeType="1"/>
            <a:stCxn id="25603" idx="2"/>
            <a:endCxn id="25607" idx="0"/>
          </p:cNvCxnSpPr>
          <p:nvPr/>
        </p:nvCxnSpPr>
        <p:spPr bwMode="auto">
          <a:xfrm>
            <a:off x="4654550" y="1619250"/>
            <a:ext cx="2185988" cy="1881188"/>
          </a:xfrm>
          <a:prstGeom prst="straightConnector1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</p:cxnSp>
      <p:pic>
        <p:nvPicPr>
          <p:cNvPr id="25614" name="Picture 14" descr="Рисунок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781300"/>
            <a:ext cx="25908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15" descr="j0185099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3059113" y="3573463"/>
            <a:ext cx="216058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16" descr="j02331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6238" y="5229225"/>
            <a:ext cx="1439862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Picture 17" descr="j02804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9925" y="1484313"/>
            <a:ext cx="1655763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4" grpId="0" animBg="1"/>
      <p:bldP spid="25605" grpId="0" animBg="1"/>
      <p:bldP spid="25606" grpId="0" animBg="1"/>
      <p:bldP spid="25607" grpId="0" animBg="1"/>
      <p:bldP spid="2560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heme_05sh0116.bmp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00034" y="357166"/>
            <a:ext cx="8215338" cy="610497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435</TotalTime>
  <Words>310</Words>
  <Application>Microsoft Office PowerPoint</Application>
  <PresentationFormat>Экран (4:3)</PresentationFormat>
  <Paragraphs>73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Океан</vt:lpstr>
      <vt:lpstr>Давайте подумаем:</vt:lpstr>
      <vt:lpstr>Ответы</vt:lpstr>
      <vt:lpstr>ГИДРОСФЕРА</vt:lpstr>
      <vt:lpstr>Слайд 4</vt:lpstr>
      <vt:lpstr>Цель урока:</vt:lpstr>
      <vt:lpstr>Вопрос урока:</vt:lpstr>
      <vt:lpstr>Слайд 7</vt:lpstr>
      <vt:lpstr>Хозяйственное значение рек</vt:lpstr>
      <vt:lpstr>Слайд 9</vt:lpstr>
      <vt:lpstr>ИСТОК – это место, где река берёт начало.</vt:lpstr>
      <vt:lpstr>УСТЬЕ – это место куда река впадает. </vt:lpstr>
      <vt:lpstr>Устья рек.</vt:lpstr>
      <vt:lpstr>Слайд 13</vt:lpstr>
      <vt:lpstr>Слайд 14</vt:lpstr>
      <vt:lpstr>Питание рек</vt:lpstr>
      <vt:lpstr>Крупнейшие реки мира.</vt:lpstr>
      <vt:lpstr>Крупнейшие реки мира.</vt:lpstr>
      <vt:lpstr>Домашнее задание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какие они воды суши?</dc:title>
  <dc:creator>Солнышко</dc:creator>
  <cp:lastModifiedBy>user</cp:lastModifiedBy>
  <cp:revision>77</cp:revision>
  <dcterms:created xsi:type="dcterms:W3CDTF">2008-09-30T18:07:40Z</dcterms:created>
  <dcterms:modified xsi:type="dcterms:W3CDTF">2012-02-10T10:46:10Z</dcterms:modified>
</cp:coreProperties>
</file>