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4" r:id="rId16"/>
    <p:sldId id="275" r:id="rId17"/>
    <p:sldId id="276" r:id="rId18"/>
    <p:sldId id="277" r:id="rId19"/>
    <p:sldId id="278" r:id="rId20"/>
    <p:sldId id="258" r:id="rId21"/>
    <p:sldId id="25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2B70"/>
    <a:srgbClr val="0D3E95"/>
    <a:srgbClr val="145CDE"/>
    <a:srgbClr val="001B4C"/>
    <a:srgbClr val="002560"/>
    <a:srgbClr val="2975FF"/>
    <a:srgbClr val="9CBCF6"/>
    <a:srgbClr val="6199FF"/>
    <a:srgbClr val="6DA1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DFA28-87F8-40C8-9560-6BEF5C9E4EF3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6517/23869276.9d/0_961b4_d992e2ae_XL.png" TargetMode="External"/><Relationship Id="rId2" Type="http://schemas.openxmlformats.org/officeDocument/2006/relationships/hyperlink" Target="http://s3.uploads.ru/BdO9t.png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menzurka.ucoz.ru/_ph/10/2/450738023.jpg" TargetMode="External"/><Relationship Id="rId4" Type="http://schemas.openxmlformats.org/officeDocument/2006/relationships/hyperlink" Target="http://pic4you.ru/allimage/y2011/11-26/12216/1442434.pn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85918" y="571480"/>
            <a:ext cx="664373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66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66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66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66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66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66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Открытка</a:t>
            </a: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66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66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«Елочка – гармошка»</a:t>
            </a:r>
            <a:endParaRPr kumimoji="0" lang="ru-RU" sz="4000" b="1" i="0" u="none" strike="noStrike" kern="1200" normalizeH="0" baseline="0" noProof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66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5500702"/>
            <a:ext cx="5643602" cy="928694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endPara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857356" y="2714620"/>
            <a:ext cx="6429420" cy="1000132"/>
          </a:xfrm>
          <a:prstGeom prst="roundRect">
            <a:avLst>
              <a:gd name="adj" fmla="val 1782"/>
            </a:avLst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Разворачиваем заготовку.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9218" name="Picture 2" descr="C:\Users\Администратор\Desktop\dsc_06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357298"/>
            <a:ext cx="6484821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По полученным линиям лист складываем «гармошкой».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10242" name="Picture 2" descr="C:\Users\Администратор\Desktop\dsc_06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357298"/>
            <a:ext cx="5857916" cy="4589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Разрезаем лист по начерченным линиям.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11266" name="Picture 2" descr="C:\Users\Администратор\Desktop\dsc_06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142984"/>
            <a:ext cx="6489831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Получили четыре «гармошки».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12290" name="Picture 2" descr="C:\Users\Администратор\Desktop\dsc_06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142984"/>
            <a:ext cx="5214974" cy="48960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Приклеиваем заготовки к сгибу основы открытки на расстоянии 5-7 мм друг от друга.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13314" name="Picture 2" descr="C:\Users\Администратор\Desktop\dsc_0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79" y="1643050"/>
            <a:ext cx="6719313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Разворачиваем верхнюю «гармошку» и приклеиваем её на другую сторону «встык» к первой.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14338" name="Picture 2" descr="C:\Users\Администратор\Desktop\dsc_06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857364"/>
            <a:ext cx="6715172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То же сделаем и с остальными «гармошками».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15362" name="Picture 2" descr="C:\Users\Администратор\Desktop\dsc_06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285860"/>
            <a:ext cx="6704182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Украсить открытку можно по своему усмотрению.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16386" name="Picture 2" descr="C:\Users\Администратор\Desktop\dsc_06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428736"/>
            <a:ext cx="5286412" cy="4737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Получилась Новогодняя открытка!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17410" name="Picture 2" descr="C:\Users\Администратор\Desktop\dsc_0629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5" y="1285860"/>
            <a:ext cx="6197583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Снаружи открытку можно украсить снежинкой из белой бумаги или как-то по другому.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18434" name="Picture 2" descr="C:\Users\Администратор\Desktop\dsc_0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571612"/>
            <a:ext cx="4714908" cy="4670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dsc_06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714356"/>
            <a:ext cx="6660689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115616" y="908720"/>
            <a:ext cx="734481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Сайт: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  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548680"/>
            <a:ext cx="7992888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Интернет – ресурсы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412776"/>
            <a:ext cx="684076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 smtClean="0">
                <a:hlinkClick r:id="rId2"/>
              </a:rPr>
              <a:t>http://s3.uploads.ru/BdO9t.png</a:t>
            </a:r>
            <a:endParaRPr lang="ru-RU" u="sng" dirty="0" smtClean="0"/>
          </a:p>
          <a:p>
            <a:pPr algn="ctr"/>
            <a:r>
              <a:rPr lang="ru-RU" sz="2400" i="1" dirty="0" smtClean="0"/>
              <a:t>вырез для рамочки</a:t>
            </a:r>
          </a:p>
          <a:p>
            <a:pPr lvl="0" algn="ctr"/>
            <a:endParaRPr lang="ru-RU" sz="800" i="1" dirty="0" smtClean="0"/>
          </a:p>
          <a:p>
            <a:pPr lvl="0" algn="ctr"/>
            <a:r>
              <a:rPr lang="ru-RU" sz="2400" dirty="0" smtClean="0"/>
              <a:t>Рамка сделана в программе </a:t>
            </a:r>
            <a:r>
              <a:rPr lang="en-US" sz="2400" dirty="0" smtClean="0"/>
              <a:t>Adobe Photoshop</a:t>
            </a:r>
            <a:endParaRPr lang="ru-RU" sz="2400" dirty="0" smtClean="0"/>
          </a:p>
          <a:p>
            <a:pPr lvl="0" algn="ctr"/>
            <a:endParaRPr lang="ru-RU" sz="1400" i="1" dirty="0" smtClean="0"/>
          </a:p>
          <a:p>
            <a:pPr algn="ctr"/>
            <a:r>
              <a:rPr lang="en-US" dirty="0" smtClean="0">
                <a:hlinkClick r:id="rId3"/>
              </a:rPr>
              <a:t>http://img-fotki.yandex.ru/get/6517/23869276.9d/0_961b4_d992e2ae_XL.png</a:t>
            </a:r>
            <a:r>
              <a:rPr lang="ru-RU" dirty="0" smtClean="0"/>
              <a:t> </a:t>
            </a:r>
          </a:p>
          <a:p>
            <a:pPr lvl="0" algn="ctr"/>
            <a:r>
              <a:rPr lang="ru-RU" sz="2400" i="1" dirty="0" smtClean="0"/>
              <a:t>вертикальная виньетка с шарами на титульном слайде</a:t>
            </a:r>
          </a:p>
          <a:p>
            <a:pPr lvl="0" algn="ctr"/>
            <a:endParaRPr lang="ru-RU" sz="1400" i="1" dirty="0" smtClean="0"/>
          </a:p>
          <a:p>
            <a:pPr algn="ctr"/>
            <a:r>
              <a:rPr lang="en-US" dirty="0" smtClean="0">
                <a:hlinkClick r:id="rId4"/>
              </a:rPr>
              <a:t>http://pic4you.ru/allimage/y2011/11-26/12216/1442434.png</a:t>
            </a:r>
            <a:r>
              <a:rPr lang="ru-RU" dirty="0" smtClean="0"/>
              <a:t> </a:t>
            </a:r>
          </a:p>
          <a:p>
            <a:pPr algn="ctr"/>
            <a:r>
              <a:rPr lang="ru-RU" sz="2400" i="1" dirty="0" smtClean="0"/>
              <a:t>новогодние шары</a:t>
            </a:r>
          </a:p>
          <a:p>
            <a:pPr algn="ctr"/>
            <a:endParaRPr lang="ru-RU" sz="1200" i="1" dirty="0" smtClean="0"/>
          </a:p>
          <a:p>
            <a:pPr algn="ctr"/>
            <a:r>
              <a:rPr lang="en-US" dirty="0" smtClean="0">
                <a:hlinkClick r:id="rId5"/>
              </a:rPr>
              <a:t>http://menzurka.ucoz.ru/_ph/10/2/450738023.jpg</a:t>
            </a:r>
            <a:r>
              <a:rPr lang="ru-RU" dirty="0" smtClean="0"/>
              <a:t> </a:t>
            </a:r>
          </a:p>
          <a:p>
            <a:pPr lvl="0" algn="ctr"/>
            <a:r>
              <a:rPr lang="ru-RU" sz="2400" i="1" dirty="0" smtClean="0"/>
              <a:t>основа для создания фона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Инструменты и материалы: лист картона, два листа цветной бумаги, ножницы, клей, линейка, карандаш, ножницы.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2050" name="Picture 2" descr="C:\Users\Администратор\Desktop\dsc_06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857364"/>
            <a:ext cx="6715172" cy="4303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Лист картона складываем пополам, он будет основой открытки.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3074" name="Picture 2" descr="C:\Users\Администратор\Desktop\dsc_06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428736"/>
            <a:ext cx="5357850" cy="4717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Зелёный лист бумаги расчерчиваем на полоски шириной 3,5,  5,  6,  6,5 см (для 1-х и 2-х классов расчерчиваю сама).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4098" name="Picture 2" descr="C:\Users\Администратор\Desktop\dsc_06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785926"/>
            <a:ext cx="5857916" cy="4389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Складываем лист пополам по длинной стороне.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5122" name="Picture 2" descr="C:\Users\Администратор\Desktop\dsc_06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285860"/>
            <a:ext cx="6448124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Ещё раз складываем.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6146" name="Picture 2" descr="C:\Users\Администратор\Desktop\dsc_0617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500174"/>
            <a:ext cx="6476191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Ещё раз складываем.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7170" name="Picture 2" descr="C:\Users\Администратор\Desktop\dsc_0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571612"/>
            <a:ext cx="6197247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6429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6600"/>
                </a:solidFill>
              </a:rPr>
              <a:t>И ещё раз.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8194" name="Picture 2" descr="C:\Users\Администратор\Desktop\dsc_06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643050"/>
            <a:ext cx="6228869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6600"/>
      </a:hlink>
      <a:folHlink>
        <a:srgbClr val="8AA84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</TotalTime>
  <Words>212</Words>
  <Application>Microsoft Office PowerPoint</Application>
  <PresentationFormat>Экран (4:3)</PresentationFormat>
  <Paragraphs>42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Юра</cp:lastModifiedBy>
  <cp:revision>22</cp:revision>
  <dcterms:created xsi:type="dcterms:W3CDTF">2013-08-17T08:34:50Z</dcterms:created>
  <dcterms:modified xsi:type="dcterms:W3CDTF">2014-01-16T05:18:51Z</dcterms:modified>
</cp:coreProperties>
</file>